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4"/>
  </p:sldMasterIdLst>
  <p:notesMasterIdLst>
    <p:notesMasterId r:id="rId39"/>
  </p:notesMasterIdLst>
  <p:handoutMasterIdLst>
    <p:handoutMasterId r:id="rId40"/>
  </p:handoutMasterIdLst>
  <p:sldIdLst>
    <p:sldId id="496" r:id="rId5"/>
    <p:sldId id="497" r:id="rId6"/>
    <p:sldId id="499" r:id="rId7"/>
    <p:sldId id="424" r:id="rId8"/>
    <p:sldId id="509" r:id="rId9"/>
    <p:sldId id="2351" r:id="rId10"/>
    <p:sldId id="2352" r:id="rId11"/>
    <p:sldId id="508" r:id="rId12"/>
    <p:sldId id="2356" r:id="rId13"/>
    <p:sldId id="2350" r:id="rId14"/>
    <p:sldId id="2349" r:id="rId15"/>
    <p:sldId id="2342" r:id="rId16"/>
    <p:sldId id="284" r:id="rId17"/>
    <p:sldId id="510" r:id="rId18"/>
    <p:sldId id="2345" r:id="rId19"/>
    <p:sldId id="2346" r:id="rId20"/>
    <p:sldId id="2347" r:id="rId21"/>
    <p:sldId id="2343" r:id="rId22"/>
    <p:sldId id="457" r:id="rId23"/>
    <p:sldId id="375" r:id="rId24"/>
    <p:sldId id="2341" r:id="rId25"/>
    <p:sldId id="398" r:id="rId26"/>
    <p:sldId id="394" r:id="rId27"/>
    <p:sldId id="2344" r:id="rId28"/>
    <p:sldId id="2348" r:id="rId29"/>
    <p:sldId id="2353" r:id="rId30"/>
    <p:sldId id="2354" r:id="rId31"/>
    <p:sldId id="420" r:id="rId32"/>
    <p:sldId id="406" r:id="rId33"/>
    <p:sldId id="409" r:id="rId34"/>
    <p:sldId id="410" r:id="rId35"/>
    <p:sldId id="389" r:id="rId36"/>
    <p:sldId id="390" r:id="rId37"/>
    <p:sldId id="500" r:id="rId38"/>
  </p:sldIdLst>
  <p:sldSz cx="12192000" cy="6858000"/>
  <p:notesSz cx="6858000" cy="9144000"/>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968" userDrawn="1">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90" d="100"/>
          <a:sy n="90" d="100"/>
        </p:scale>
        <p:origin x="-528" y="-114"/>
      </p:cViewPr>
      <p:guideLst>
        <p:guide orient="horz" pos="1968"/>
        <p:guide pos="3840"/>
      </p:guideLst>
    </p:cSldViewPr>
  </p:slideViewPr>
  <p:notesTextViewPr>
    <p:cViewPr>
      <p:scale>
        <a:sx n="1" d="1"/>
        <a:sy n="1" d="1"/>
      </p:scale>
      <p:origin x="0" y="0"/>
    </p:cViewPr>
  </p:notesTextViewPr>
  <p:notesViewPr>
    <p:cSldViewPr snapToGrid="0">
      <p:cViewPr varScale="1">
        <p:scale>
          <a:sx n="87" d="100"/>
          <a:sy n="87" d="100"/>
        </p:scale>
        <p:origin x="381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846BE-51A9-4BA7-9258-ECFAE05E7F40}" type="doc">
      <dgm:prSet loTypeId="urn:microsoft.com/office/officeart/2016/7/layout/LinearArrowProcessNumbered#1" loCatId="process" qsTypeId="urn:microsoft.com/office/officeart/2005/8/quickstyle/simple1" qsCatId="simple" csTypeId="urn:microsoft.com/office/officeart/2005/8/colors/accent1_2" csCatId="accent1" phldr="1"/>
      <dgm:spPr/>
      <dgm:t>
        <a:bodyPr rtlCol="0"/>
        <a:lstStyle/>
        <a:p>
          <a:pPr rtl="0"/>
          <a:endParaRPr lang="en-US"/>
        </a:p>
      </dgm:t>
    </dgm:pt>
    <dgm:pt modelId="{D841507B-447A-43E4-A67A-78917CB1FB25}">
      <dgm:prSet custT="1">
        <dgm:style>
          <a:lnRef idx="2">
            <a:schemeClr val="accent3"/>
          </a:lnRef>
          <a:fillRef idx="1">
            <a:schemeClr val="lt1"/>
          </a:fillRef>
          <a:effectRef idx="0">
            <a:schemeClr val="accent3"/>
          </a:effectRef>
          <a:fontRef idx="minor">
            <a:schemeClr val="dk1"/>
          </a:fontRef>
        </dgm:style>
      </dgm:prSet>
      <dgm:spPr>
        <a:ln w="38100"/>
      </dgm:spPr>
      <dgm:t>
        <a:bodyPr rtlCol="0"/>
        <a:lstStyle/>
        <a:p>
          <a:pPr rtl="0"/>
          <a:r>
            <a:rPr lang="zh-TW" altLang="en-US" sz="2400" b="1" noProof="0" dirty="0">
              <a:latin typeface="Microsoft JhengHei UI" panose="020B0604030504040204" pitchFamily="34" charset="-120"/>
              <a:ea typeface="Microsoft JhengHei UI" panose="020B0604030504040204" pitchFamily="34" charset="-120"/>
            </a:rPr>
            <a:t>受理通報</a:t>
          </a:r>
          <a:r>
            <a:rPr lang="en-US" altLang="zh-TW" sz="2400" b="1" noProof="0" dirty="0">
              <a:latin typeface="Microsoft JhengHei UI" panose="020B0604030504040204" pitchFamily="34" charset="-120"/>
              <a:ea typeface="Microsoft JhengHei UI" panose="020B0604030504040204" pitchFamily="34" charset="-120"/>
            </a:rPr>
            <a:t>(</a:t>
          </a:r>
          <a:r>
            <a:rPr lang="zh-TW" altLang="en-US" sz="2400" b="1" noProof="0" dirty="0">
              <a:latin typeface="Microsoft JhengHei UI" panose="020B0604030504040204" pitchFamily="34" charset="-120"/>
              <a:ea typeface="Microsoft JhengHei UI" panose="020B0604030504040204" pitchFamily="34" charset="-120"/>
            </a:rPr>
            <a:t>初篩</a:t>
          </a:r>
          <a:r>
            <a:rPr lang="en-US" altLang="zh-TW" sz="2400" b="1" noProof="0" dirty="0">
              <a:latin typeface="Microsoft JhengHei UI" panose="020B0604030504040204" pitchFamily="34" charset="-120"/>
              <a:ea typeface="Microsoft JhengHei UI" panose="020B0604030504040204" pitchFamily="34" charset="-120"/>
            </a:rPr>
            <a:t>)</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zh-TW" altLang="en-US" sz="2400" noProof="0" dirty="0">
              <a:latin typeface="Microsoft JhengHei UI" panose="020B0604030504040204" pitchFamily="34" charset="-120"/>
              <a:ea typeface="Microsoft JhengHei UI" panose="020B0604030504040204" pitchFamily="34" charset="-120"/>
            </a:rPr>
            <a:t>確認是否為緊急案件</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zh-TW" altLang="en-US" sz="2400" noProof="0" dirty="0">
              <a:latin typeface="Microsoft JhengHei UI" panose="020B0604030504040204" pitchFamily="34" charset="-120"/>
              <a:ea typeface="Microsoft JhengHei UI" panose="020B0604030504040204" pitchFamily="34" charset="-120"/>
            </a:rPr>
            <a:t>分級分類處理</a:t>
          </a:r>
        </a:p>
      </dgm:t>
    </dgm:pt>
    <dgm:pt modelId="{09ECAFD9-77B4-411E-A0C6-BD2718D2ED19}" type="parTrans" cxnId="{89F99CCE-DD31-45EB-8368-0C474560C17C}">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8A56963F-9458-4CF1-BA11-F6B59F6693C3}" type="sibTrans" cxnId="{89F99CCE-DD31-45EB-8368-0C474560C17C}">
      <dgm:prSet phldrT="1" phldr="0"/>
      <dgm:spPr/>
      <dgm:t>
        <a:bodyPr rtlCol="0"/>
        <a:lstStyle/>
        <a:p>
          <a:pPr rtl="0"/>
          <a:r>
            <a:rPr lang="en-US" altLang="zh-TW" noProof="0">
              <a:latin typeface="Microsoft JhengHei UI" panose="020B0604030504040204" pitchFamily="34" charset="-120"/>
              <a:ea typeface="Microsoft JhengHei UI" panose="020B0604030504040204" pitchFamily="34" charset="-120"/>
            </a:rPr>
            <a:t>1</a:t>
          </a:r>
          <a:endParaRPr lang="zh-TW" altLang="en-US" noProof="0" dirty="0">
            <a:latin typeface="Microsoft JhengHei UI" panose="020B0604030504040204" pitchFamily="34" charset="-120"/>
            <a:ea typeface="Microsoft JhengHei UI" panose="020B0604030504040204" pitchFamily="34" charset="-120"/>
          </a:endParaRPr>
        </a:p>
      </dgm:t>
    </dgm:pt>
    <dgm:pt modelId="{BA0D1191-41B5-4E4E-98CA-BB121638FA27}">
      <dgm:prSet custT="1">
        <dgm:style>
          <a:lnRef idx="2">
            <a:schemeClr val="accent2"/>
          </a:lnRef>
          <a:fillRef idx="1">
            <a:schemeClr val="lt1"/>
          </a:fillRef>
          <a:effectRef idx="0">
            <a:schemeClr val="accent2"/>
          </a:effectRef>
          <a:fontRef idx="minor">
            <a:schemeClr val="dk1"/>
          </a:fontRef>
        </dgm:style>
      </dgm:prSet>
      <dgm:spPr>
        <a:ln w="38100"/>
      </dgm:spPr>
      <dgm:t>
        <a:bodyPr rtlCol="0"/>
        <a:lstStyle/>
        <a:p>
          <a:pPr rtl="0"/>
          <a:r>
            <a:rPr lang="zh-TW" altLang="en-US" sz="2400" b="1" i="0" u="none" noProof="0" dirty="0">
              <a:latin typeface="Microsoft JhengHei UI" panose="020B0604030504040204" pitchFamily="34" charset="-120"/>
              <a:ea typeface="Microsoft JhengHei UI" panose="020B0604030504040204" pitchFamily="34" charset="-120"/>
            </a:rPr>
            <a:t>結案</a:t>
          </a:r>
          <a:r>
            <a:rPr lang="en-US" altLang="zh-TW" sz="2400" b="0" i="0" u="none" noProof="0" dirty="0">
              <a:latin typeface="Microsoft JhengHei UI" panose="020B0604030504040204" pitchFamily="34" charset="-120"/>
              <a:ea typeface="Microsoft JhengHei UI" panose="020B0604030504040204" pitchFamily="34" charset="-120"/>
            </a:rPr>
            <a:t/>
          </a:r>
          <a:br>
            <a:rPr lang="en-US" altLang="zh-TW" sz="2400" b="0" i="0" u="none" noProof="0" dirty="0">
              <a:latin typeface="Microsoft JhengHei UI" panose="020B0604030504040204" pitchFamily="34" charset="-120"/>
              <a:ea typeface="Microsoft JhengHei UI" panose="020B0604030504040204" pitchFamily="34" charset="-120"/>
            </a:rPr>
          </a:br>
          <a:r>
            <a:rPr lang="en-US" altLang="zh-TW" sz="2400" b="0" i="0" u="none" noProof="0" dirty="0">
              <a:latin typeface="Microsoft JhengHei UI" panose="020B0604030504040204" pitchFamily="34" charset="-120"/>
              <a:ea typeface="Microsoft JhengHei UI" panose="020B0604030504040204" pitchFamily="34" charset="-120"/>
            </a:rPr>
            <a:t>SDM</a:t>
          </a:r>
          <a:r>
            <a:rPr lang="zh-TW" altLang="en-US" sz="2400" b="0" i="0" u="none" noProof="0" dirty="0">
              <a:latin typeface="Microsoft JhengHei UI" panose="020B0604030504040204" pitchFamily="34" charset="-120"/>
              <a:ea typeface="Microsoft JhengHei UI" panose="020B0604030504040204" pitchFamily="34" charset="-120"/>
            </a:rPr>
            <a:t>安全評估</a:t>
          </a:r>
          <a:r>
            <a:rPr lang="en-US" altLang="zh-TW" sz="2400" b="0" i="0" u="none" noProof="0" dirty="0">
              <a:latin typeface="Microsoft JhengHei UI" panose="020B0604030504040204" pitchFamily="34" charset="-120"/>
              <a:ea typeface="Microsoft JhengHei UI" panose="020B0604030504040204" pitchFamily="34" charset="-120"/>
            </a:rPr>
            <a:t/>
          </a:r>
          <a:br>
            <a:rPr lang="en-US" altLang="zh-TW" sz="2400" b="0" i="0" u="none" noProof="0" dirty="0">
              <a:latin typeface="Microsoft JhengHei UI" panose="020B0604030504040204" pitchFamily="34" charset="-120"/>
              <a:ea typeface="Microsoft JhengHei UI" panose="020B0604030504040204" pitchFamily="34" charset="-120"/>
            </a:rPr>
          </a:br>
          <a:r>
            <a:rPr lang="zh-TW" altLang="en-US" sz="2400" b="0" i="0" u="none" noProof="0" dirty="0">
              <a:latin typeface="Microsoft JhengHei UI" panose="020B0604030504040204" pitchFamily="34" charset="-120"/>
              <a:ea typeface="Microsoft JhengHei UI" panose="020B0604030504040204" pitchFamily="34" charset="-120"/>
            </a:rPr>
            <a:t>結案評估</a:t>
          </a:r>
          <a:endParaRPr lang="zh-TW" altLang="en-US" sz="2400" noProof="0" dirty="0">
            <a:latin typeface="Microsoft JhengHei UI" panose="020B0604030504040204" pitchFamily="34" charset="-120"/>
            <a:ea typeface="Microsoft JhengHei UI" panose="020B0604030504040204" pitchFamily="34" charset="-120"/>
          </a:endParaRPr>
        </a:p>
      </dgm:t>
    </dgm:pt>
    <dgm:pt modelId="{BF60A160-E127-4E75-A05F-AE196FFF76E3}" type="parTrans" cxnId="{11BC0A66-4F6B-4022-AC12-122A0951BEB5}">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43A04663-B22C-4CA5-9BCF-3B42D70D691D}" type="sibTrans" cxnId="{11BC0A66-4F6B-4022-AC12-122A0951BEB5}">
      <dgm:prSet phldrT="4" phldr="0"/>
      <dgm:spPr/>
      <dgm:t>
        <a:bodyPr rtlCol="0"/>
        <a:lstStyle/>
        <a:p>
          <a:pPr rtl="0"/>
          <a:r>
            <a:rPr lang="en-US" altLang="zh-TW" noProof="0">
              <a:latin typeface="Microsoft JhengHei UI" panose="020B0604030504040204" pitchFamily="34" charset="-120"/>
              <a:ea typeface="Microsoft JhengHei UI" panose="020B0604030504040204" pitchFamily="34" charset="-120"/>
            </a:rPr>
            <a:t>4</a:t>
          </a:r>
          <a:endParaRPr lang="zh-TW" altLang="en-US" noProof="0" dirty="0">
            <a:latin typeface="Microsoft JhengHei UI" panose="020B0604030504040204" pitchFamily="34" charset="-120"/>
            <a:ea typeface="Microsoft JhengHei UI" panose="020B0604030504040204" pitchFamily="34" charset="-120"/>
          </a:endParaRPr>
        </a:p>
      </dgm:t>
    </dgm:pt>
    <dgm:pt modelId="{EDB6C171-DEA8-419D-A40A-D44CA090BAB5}">
      <dgm:prSet custT="1">
        <dgm:style>
          <a:lnRef idx="2">
            <a:schemeClr val="accent5"/>
          </a:lnRef>
          <a:fillRef idx="1">
            <a:schemeClr val="lt1"/>
          </a:fillRef>
          <a:effectRef idx="0">
            <a:schemeClr val="accent5"/>
          </a:effectRef>
          <a:fontRef idx="minor">
            <a:schemeClr val="dk1"/>
          </a:fontRef>
        </dgm:style>
      </dgm:prSet>
      <dgm:spPr>
        <a:ln w="38100"/>
      </dgm:spPr>
      <dgm:t>
        <a:bodyPr rtlCol="0"/>
        <a:lstStyle/>
        <a:p>
          <a:pPr rtl="0"/>
          <a:r>
            <a:rPr lang="zh-TW" altLang="en-US" sz="2400" b="1" noProof="0" dirty="0">
              <a:latin typeface="Microsoft JhengHei UI" panose="020B0604030504040204" pitchFamily="34" charset="-120"/>
              <a:ea typeface="Microsoft JhengHei UI" panose="020B0604030504040204" pitchFamily="34" charset="-120"/>
            </a:rPr>
            <a:t>調查評估</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zh-TW" altLang="en-US" sz="2400" noProof="0" dirty="0">
              <a:latin typeface="Microsoft JhengHei UI" panose="020B0604030504040204" pitchFamily="34" charset="-120"/>
              <a:ea typeface="Microsoft JhengHei UI" panose="020B0604030504040204" pitchFamily="34" charset="-120"/>
            </a:rPr>
            <a:t>調查報告</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en-US" altLang="zh-TW" sz="2400" noProof="0" dirty="0">
              <a:latin typeface="Microsoft JhengHei UI" panose="020B0604030504040204" pitchFamily="34" charset="-120"/>
              <a:ea typeface="Microsoft JhengHei UI" panose="020B0604030504040204" pitchFamily="34" charset="-120"/>
            </a:rPr>
            <a:t>SDM</a:t>
          </a:r>
          <a:r>
            <a:rPr lang="zh-TW" altLang="en-US" sz="2400" noProof="0" dirty="0">
              <a:latin typeface="Microsoft JhengHei UI" panose="020B0604030504040204" pitchFamily="34" charset="-120"/>
              <a:ea typeface="Microsoft JhengHei UI" panose="020B0604030504040204" pitchFamily="34" charset="-120"/>
            </a:rPr>
            <a:t>安全評估</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en-US" altLang="zh-TW" sz="2400" noProof="0" dirty="0">
              <a:latin typeface="Microsoft JhengHei UI" panose="020B0604030504040204" pitchFamily="34" charset="-120"/>
              <a:ea typeface="Microsoft JhengHei UI" panose="020B0604030504040204" pitchFamily="34" charset="-120"/>
            </a:rPr>
            <a:t>SDM</a:t>
          </a:r>
          <a:r>
            <a:rPr lang="zh-TW" altLang="en-US" sz="2400" noProof="0" dirty="0">
              <a:latin typeface="Microsoft JhengHei UI" panose="020B0604030504040204" pitchFamily="34" charset="-120"/>
              <a:ea typeface="Microsoft JhengHei UI" panose="020B0604030504040204" pitchFamily="34" charset="-120"/>
            </a:rPr>
            <a:t>風險評估</a:t>
          </a:r>
        </a:p>
      </dgm:t>
    </dgm:pt>
    <dgm:pt modelId="{6BEEFB7E-D9EB-4837-BA2B-6C9E3E890B7B}" type="parTrans" cxnId="{80F63AC6-CCDC-430A-AD24-930B59963807}">
      <dgm:prSet/>
      <dgm:spPr/>
      <dgm:t>
        <a:bodyPr/>
        <a:lstStyle/>
        <a:p>
          <a:endParaRPr lang="zh-TW" altLang="en-US"/>
        </a:p>
      </dgm:t>
    </dgm:pt>
    <dgm:pt modelId="{462863D6-2AB9-4CF9-8C40-6F07F846CFD4}" type="sibTrans" cxnId="{80F63AC6-CCDC-430A-AD24-930B59963807}">
      <dgm:prSet phldrT="2" phldr="0"/>
      <dgm:spPr/>
      <dgm:t>
        <a:bodyPr/>
        <a:lstStyle/>
        <a:p>
          <a:r>
            <a:rPr lang="zh-TW" altLang="en-US"/>
            <a:t>2</a:t>
          </a:r>
        </a:p>
      </dgm:t>
    </dgm:pt>
    <dgm:pt modelId="{253A7346-BCAC-44BE-834D-F04527C20DA9}">
      <dgm:prSet custT="1">
        <dgm:style>
          <a:lnRef idx="2">
            <a:schemeClr val="accent1"/>
          </a:lnRef>
          <a:fillRef idx="1">
            <a:schemeClr val="lt1"/>
          </a:fillRef>
          <a:effectRef idx="0">
            <a:schemeClr val="accent1"/>
          </a:effectRef>
          <a:fontRef idx="minor">
            <a:schemeClr val="dk1"/>
          </a:fontRef>
        </dgm:style>
      </dgm:prSet>
      <dgm:spPr>
        <a:ln w="38100"/>
      </dgm:spPr>
      <dgm:t>
        <a:bodyPr rtlCol="0"/>
        <a:lstStyle/>
        <a:p>
          <a:pPr algn="l" rtl="0"/>
          <a:r>
            <a:rPr lang="zh-TW" altLang="en-US" sz="1800" b="1" noProof="0" dirty="0">
              <a:latin typeface="Microsoft JhengHei UI" panose="020B0604030504040204" pitchFamily="34" charset="-120"/>
              <a:ea typeface="Microsoft JhengHei UI" panose="020B0604030504040204" pitchFamily="34" charset="-120"/>
            </a:rPr>
            <a:t>處遇服務</a:t>
          </a:r>
          <a:r>
            <a:rPr lang="en-US" altLang="zh-TW" sz="1800" noProof="0" dirty="0">
              <a:latin typeface="Microsoft JhengHei UI" panose="020B0604030504040204" pitchFamily="34" charset="-120"/>
              <a:ea typeface="Microsoft JhengHei UI" panose="020B0604030504040204" pitchFamily="34" charset="-120"/>
            </a:rPr>
            <a:t/>
          </a:r>
          <a:br>
            <a:rPr lang="en-US" altLang="zh-TW" sz="1800" noProof="0" dirty="0">
              <a:latin typeface="Microsoft JhengHei UI" panose="020B0604030504040204" pitchFamily="34" charset="-120"/>
              <a:ea typeface="Microsoft JhengHei UI" panose="020B0604030504040204" pitchFamily="34" charset="-120"/>
            </a:rPr>
          </a:br>
          <a:r>
            <a:rPr lang="zh-TW" altLang="en-US" sz="1800" noProof="0" dirty="0">
              <a:latin typeface="Microsoft JhengHei UI" panose="020B0604030504040204" pitchFamily="34" charset="-120"/>
              <a:ea typeface="Microsoft JhengHei UI" panose="020B0604030504040204" pitchFamily="34" charset="-120"/>
            </a:rPr>
            <a:t>家庭功能評估</a:t>
          </a:r>
          <a:r>
            <a:rPr lang="en-US" altLang="zh-TW" sz="1800" noProof="0" dirty="0">
              <a:latin typeface="Microsoft JhengHei UI" panose="020B0604030504040204" pitchFamily="34" charset="-120"/>
              <a:ea typeface="Microsoft JhengHei UI" panose="020B0604030504040204" pitchFamily="34" charset="-120"/>
            </a:rPr>
            <a:t/>
          </a:r>
          <a:br>
            <a:rPr lang="en-US" altLang="zh-TW" sz="1800" noProof="0" dirty="0">
              <a:latin typeface="Microsoft JhengHei UI" panose="020B0604030504040204" pitchFamily="34" charset="-120"/>
              <a:ea typeface="Microsoft JhengHei UI" panose="020B0604030504040204" pitchFamily="34" charset="-120"/>
            </a:rPr>
          </a:br>
          <a:r>
            <a:rPr lang="zh-TW" altLang="en-US" sz="1800" noProof="0" dirty="0">
              <a:latin typeface="Microsoft JhengHei UI" panose="020B0604030504040204" pitchFamily="34" charset="-120"/>
              <a:ea typeface="Microsoft JhengHei UI" panose="020B0604030504040204" pitchFamily="34" charset="-120"/>
            </a:rPr>
            <a:t>擬定處遇計畫</a:t>
          </a:r>
          <a:r>
            <a:rPr lang="en-US" altLang="zh-TW" sz="1800" noProof="0" dirty="0">
              <a:latin typeface="Microsoft JhengHei UI" panose="020B0604030504040204" pitchFamily="34" charset="-120"/>
              <a:ea typeface="Microsoft JhengHei UI" panose="020B0604030504040204" pitchFamily="34" charset="-120"/>
            </a:rPr>
            <a:t/>
          </a:r>
          <a:br>
            <a:rPr lang="en-US" altLang="zh-TW" sz="1800" noProof="0" dirty="0">
              <a:latin typeface="Microsoft JhengHei UI" panose="020B0604030504040204" pitchFamily="34" charset="-120"/>
              <a:ea typeface="Microsoft JhengHei UI" panose="020B0604030504040204" pitchFamily="34" charset="-120"/>
            </a:rPr>
          </a:br>
          <a:r>
            <a:rPr lang="zh-TW" altLang="en-US" sz="1800" noProof="0" dirty="0">
              <a:latin typeface="Microsoft JhengHei UI" panose="020B0604030504040204" pitchFamily="34" charset="-120"/>
              <a:ea typeface="Microsoft JhengHei UI" panose="020B0604030504040204" pitchFamily="34" charset="-120"/>
            </a:rPr>
            <a:t>親職教育</a:t>
          </a:r>
          <a:r>
            <a:rPr lang="en-US" altLang="zh-TW" sz="1800" noProof="0" dirty="0">
              <a:latin typeface="Microsoft JhengHei UI" panose="020B0604030504040204" pitchFamily="34" charset="-120"/>
              <a:ea typeface="Microsoft JhengHei UI" panose="020B0604030504040204" pitchFamily="34" charset="-120"/>
            </a:rPr>
            <a:t/>
          </a:r>
          <a:br>
            <a:rPr lang="en-US" altLang="zh-TW" sz="1800" noProof="0" dirty="0">
              <a:latin typeface="Microsoft JhengHei UI" panose="020B0604030504040204" pitchFamily="34" charset="-120"/>
              <a:ea typeface="Microsoft JhengHei UI" panose="020B0604030504040204" pitchFamily="34" charset="-120"/>
            </a:rPr>
          </a:br>
          <a:r>
            <a:rPr lang="zh-TW" altLang="en-US" sz="1800" noProof="0" dirty="0">
              <a:latin typeface="Microsoft JhengHei UI" panose="020B0604030504040204" pitchFamily="34" charset="-120"/>
              <a:ea typeface="Microsoft JhengHei UI" panose="020B0604030504040204" pitchFamily="34" charset="-120"/>
            </a:rPr>
            <a:t>定期檢視執行狀況及修正處遇計畫</a:t>
          </a:r>
        </a:p>
      </dgm:t>
    </dgm:pt>
    <dgm:pt modelId="{18D2AFF0-521A-462A-B37A-48401F899A9A}" type="parTrans" cxnId="{2F7E7CCC-53F3-49F5-BD7B-0D3730CA8A35}">
      <dgm:prSet/>
      <dgm:spPr/>
      <dgm:t>
        <a:bodyPr/>
        <a:lstStyle/>
        <a:p>
          <a:endParaRPr lang="zh-TW" altLang="en-US"/>
        </a:p>
      </dgm:t>
    </dgm:pt>
    <dgm:pt modelId="{E26052E6-D913-45DE-8C87-E7BAE18FB338}" type="sibTrans" cxnId="{2F7E7CCC-53F3-49F5-BD7B-0D3730CA8A35}">
      <dgm:prSet phldrT="3" phldr="0"/>
      <dgm:spPr/>
      <dgm:t>
        <a:bodyPr/>
        <a:lstStyle/>
        <a:p>
          <a:r>
            <a:rPr lang="zh-TW" altLang="en-US"/>
            <a:t>3</a:t>
          </a:r>
        </a:p>
      </dgm:t>
    </dgm:pt>
    <dgm:pt modelId="{D9938462-A694-4D2B-BC8A-98DD7FFDFAAA}" type="pres">
      <dgm:prSet presAssocID="{98A846BE-51A9-4BA7-9258-ECFAE05E7F40}" presName="linearFlow" presStyleCnt="0">
        <dgm:presLayoutVars>
          <dgm:dir/>
          <dgm:animLvl val="lvl"/>
          <dgm:resizeHandles val="exact"/>
        </dgm:presLayoutVars>
      </dgm:prSet>
      <dgm:spPr/>
      <dgm:t>
        <a:bodyPr/>
        <a:lstStyle/>
        <a:p>
          <a:endParaRPr lang="zh-TW" altLang="en-US"/>
        </a:p>
      </dgm:t>
    </dgm:pt>
    <dgm:pt modelId="{94FFE4A3-717E-4FA2-B81F-868DE997CB51}" type="pres">
      <dgm:prSet presAssocID="{D841507B-447A-43E4-A67A-78917CB1FB25}" presName="compositeNode" presStyleCnt="0"/>
      <dgm:spPr/>
    </dgm:pt>
    <dgm:pt modelId="{2FD2706E-63BB-4C73-BE4B-EA498188D5A7}" type="pres">
      <dgm:prSet presAssocID="{D841507B-447A-43E4-A67A-78917CB1FB25}" presName="parTx" presStyleLbl="node1" presStyleIdx="0" presStyleCnt="0">
        <dgm:presLayoutVars>
          <dgm:chMax val="0"/>
          <dgm:chPref val="0"/>
          <dgm:bulletEnabled val="1"/>
        </dgm:presLayoutVars>
      </dgm:prSet>
      <dgm:spPr/>
    </dgm:pt>
    <dgm:pt modelId="{E04F5057-2705-42CE-BB13-967212824C65}" type="pres">
      <dgm:prSet presAssocID="{D841507B-447A-43E4-A67A-78917CB1FB25}" presName="parSh" presStyleCnt="0"/>
      <dgm:spPr/>
    </dgm:pt>
    <dgm:pt modelId="{F5142449-10A1-4278-B96C-C4ABAB189E46}" type="pres">
      <dgm:prSet presAssocID="{D841507B-447A-43E4-A67A-78917CB1FB25}" presName="lineNode" presStyleLbl="alignAccFollowNode1" presStyleIdx="0" presStyleCnt="12"/>
      <dgm:spPr/>
    </dgm:pt>
    <dgm:pt modelId="{CB784251-3D1A-453A-AC20-F2E87A36EEF3}" type="pres">
      <dgm:prSet presAssocID="{D841507B-447A-43E4-A67A-78917CB1FB25}" presName="lineArrowNode" presStyleLbl="alignAccFollowNode1" presStyleIdx="1" presStyleCnt="12"/>
      <dgm:spPr/>
    </dgm:pt>
    <dgm:pt modelId="{7D680E2B-37E7-47C5-9407-98DE51395E71}" type="pres">
      <dgm:prSet presAssocID="{8A56963F-9458-4CF1-BA11-F6B59F6693C3}" presName="sibTransNodeCircle" presStyleLbl="alignNode1" presStyleIdx="0" presStyleCnt="4">
        <dgm:presLayoutVars>
          <dgm:chMax val="0"/>
          <dgm:bulletEnabled/>
        </dgm:presLayoutVars>
      </dgm:prSet>
      <dgm:spPr/>
      <dgm:t>
        <a:bodyPr/>
        <a:lstStyle/>
        <a:p>
          <a:endParaRPr lang="zh-TW" altLang="en-US"/>
        </a:p>
      </dgm:t>
    </dgm:pt>
    <dgm:pt modelId="{46F5A849-A405-4ECF-B3E1-1F0C28282973}" type="pres">
      <dgm:prSet presAssocID="{8A56963F-9458-4CF1-BA11-F6B59F6693C3}" presName="spacerBetweenCircleAndCallout" presStyleCnt="0">
        <dgm:presLayoutVars/>
      </dgm:prSet>
      <dgm:spPr/>
    </dgm:pt>
    <dgm:pt modelId="{2D736B05-B42D-46EA-852B-C2BFDDD5591E}" type="pres">
      <dgm:prSet presAssocID="{D841507B-447A-43E4-A67A-78917CB1FB25}" presName="nodeText" presStyleLbl="alignAccFollowNode1" presStyleIdx="2" presStyleCnt="12">
        <dgm:presLayoutVars>
          <dgm:bulletEnabled val="1"/>
        </dgm:presLayoutVars>
      </dgm:prSet>
      <dgm:spPr/>
      <dgm:t>
        <a:bodyPr/>
        <a:lstStyle/>
        <a:p>
          <a:endParaRPr lang="zh-TW" altLang="en-US"/>
        </a:p>
      </dgm:t>
    </dgm:pt>
    <dgm:pt modelId="{EC099AD6-5E45-4621-B76A-90EC2958EE47}" type="pres">
      <dgm:prSet presAssocID="{8A56963F-9458-4CF1-BA11-F6B59F6693C3}" presName="sibTransComposite" presStyleCnt="0"/>
      <dgm:spPr/>
    </dgm:pt>
    <dgm:pt modelId="{819CF77B-477B-47CD-9530-5EA4EDB246C8}" type="pres">
      <dgm:prSet presAssocID="{EDB6C171-DEA8-419D-A40A-D44CA090BAB5}" presName="compositeNode" presStyleCnt="0"/>
      <dgm:spPr/>
    </dgm:pt>
    <dgm:pt modelId="{26854705-234B-4A3D-A9F3-0B3B0F00BE9D}" type="pres">
      <dgm:prSet presAssocID="{EDB6C171-DEA8-419D-A40A-D44CA090BAB5}" presName="parTx" presStyleLbl="node1" presStyleIdx="0" presStyleCnt="0">
        <dgm:presLayoutVars>
          <dgm:chMax val="0"/>
          <dgm:chPref val="0"/>
          <dgm:bulletEnabled val="1"/>
        </dgm:presLayoutVars>
      </dgm:prSet>
      <dgm:spPr/>
    </dgm:pt>
    <dgm:pt modelId="{93CB87CA-0118-4695-A05D-5E458024FD82}" type="pres">
      <dgm:prSet presAssocID="{EDB6C171-DEA8-419D-A40A-D44CA090BAB5}" presName="parSh" presStyleCnt="0"/>
      <dgm:spPr/>
    </dgm:pt>
    <dgm:pt modelId="{6EDFAF12-C09B-4DC6-BAD4-8240D14188FA}" type="pres">
      <dgm:prSet presAssocID="{EDB6C171-DEA8-419D-A40A-D44CA090BAB5}" presName="lineNode" presStyleLbl="alignAccFollowNode1" presStyleIdx="3" presStyleCnt="12"/>
      <dgm:spPr/>
    </dgm:pt>
    <dgm:pt modelId="{A50A6A20-58A2-453F-BA13-19CEB16FD64A}" type="pres">
      <dgm:prSet presAssocID="{EDB6C171-DEA8-419D-A40A-D44CA090BAB5}" presName="lineArrowNode" presStyleLbl="alignAccFollowNode1" presStyleIdx="4" presStyleCnt="12"/>
      <dgm:spPr/>
    </dgm:pt>
    <dgm:pt modelId="{3DD90193-5971-4540-BC89-8E8F1DAF5813}" type="pres">
      <dgm:prSet presAssocID="{462863D6-2AB9-4CF9-8C40-6F07F846CFD4}" presName="sibTransNodeCircle" presStyleLbl="alignNode1" presStyleIdx="1" presStyleCnt="4">
        <dgm:presLayoutVars>
          <dgm:chMax val="0"/>
          <dgm:bulletEnabled/>
        </dgm:presLayoutVars>
      </dgm:prSet>
      <dgm:spPr/>
      <dgm:t>
        <a:bodyPr/>
        <a:lstStyle/>
        <a:p>
          <a:endParaRPr lang="zh-TW" altLang="en-US"/>
        </a:p>
      </dgm:t>
    </dgm:pt>
    <dgm:pt modelId="{7AD2E87F-3951-427E-B43F-220BE3B33EA8}" type="pres">
      <dgm:prSet presAssocID="{462863D6-2AB9-4CF9-8C40-6F07F846CFD4}" presName="spacerBetweenCircleAndCallout" presStyleCnt="0">
        <dgm:presLayoutVars/>
      </dgm:prSet>
      <dgm:spPr/>
    </dgm:pt>
    <dgm:pt modelId="{59FEE340-2F93-4FE9-A0B6-D7AA3377AF6D}" type="pres">
      <dgm:prSet presAssocID="{EDB6C171-DEA8-419D-A40A-D44CA090BAB5}" presName="nodeText" presStyleLbl="alignAccFollowNode1" presStyleIdx="5" presStyleCnt="12">
        <dgm:presLayoutVars>
          <dgm:bulletEnabled val="1"/>
        </dgm:presLayoutVars>
      </dgm:prSet>
      <dgm:spPr/>
      <dgm:t>
        <a:bodyPr/>
        <a:lstStyle/>
        <a:p>
          <a:endParaRPr lang="zh-TW" altLang="en-US"/>
        </a:p>
      </dgm:t>
    </dgm:pt>
    <dgm:pt modelId="{D019CCC5-8448-4293-9A33-625876607FE6}" type="pres">
      <dgm:prSet presAssocID="{462863D6-2AB9-4CF9-8C40-6F07F846CFD4}" presName="sibTransComposite" presStyleCnt="0"/>
      <dgm:spPr/>
    </dgm:pt>
    <dgm:pt modelId="{31600E38-18A6-4072-94F3-C3F2F289A385}" type="pres">
      <dgm:prSet presAssocID="{253A7346-BCAC-44BE-834D-F04527C20DA9}" presName="compositeNode" presStyleCnt="0"/>
      <dgm:spPr/>
    </dgm:pt>
    <dgm:pt modelId="{60BB443A-FEC5-4324-A6E7-55C420141F50}" type="pres">
      <dgm:prSet presAssocID="{253A7346-BCAC-44BE-834D-F04527C20DA9}" presName="parTx" presStyleLbl="node1" presStyleIdx="0" presStyleCnt="0">
        <dgm:presLayoutVars>
          <dgm:chMax val="0"/>
          <dgm:chPref val="0"/>
          <dgm:bulletEnabled val="1"/>
        </dgm:presLayoutVars>
      </dgm:prSet>
      <dgm:spPr/>
    </dgm:pt>
    <dgm:pt modelId="{00605D68-1CBE-4549-A90E-468989BFFB49}" type="pres">
      <dgm:prSet presAssocID="{253A7346-BCAC-44BE-834D-F04527C20DA9}" presName="parSh" presStyleCnt="0"/>
      <dgm:spPr/>
    </dgm:pt>
    <dgm:pt modelId="{A10EE10F-C56B-4BC3-A8EC-D04BCC7C3AB9}" type="pres">
      <dgm:prSet presAssocID="{253A7346-BCAC-44BE-834D-F04527C20DA9}" presName="lineNode" presStyleLbl="alignAccFollowNode1" presStyleIdx="6" presStyleCnt="12"/>
      <dgm:spPr/>
    </dgm:pt>
    <dgm:pt modelId="{24F97F46-782E-4CDA-9BBA-411B3F5D87FF}" type="pres">
      <dgm:prSet presAssocID="{253A7346-BCAC-44BE-834D-F04527C20DA9}" presName="lineArrowNode" presStyleLbl="alignAccFollowNode1" presStyleIdx="7" presStyleCnt="12"/>
      <dgm:spPr/>
    </dgm:pt>
    <dgm:pt modelId="{0AC3C1A3-949B-4256-B2E8-D1AD5BCCA797}" type="pres">
      <dgm:prSet presAssocID="{E26052E6-D913-45DE-8C87-E7BAE18FB338}" presName="sibTransNodeCircle" presStyleLbl="alignNode1" presStyleIdx="2" presStyleCnt="4">
        <dgm:presLayoutVars>
          <dgm:chMax val="0"/>
          <dgm:bulletEnabled/>
        </dgm:presLayoutVars>
      </dgm:prSet>
      <dgm:spPr/>
      <dgm:t>
        <a:bodyPr/>
        <a:lstStyle/>
        <a:p>
          <a:endParaRPr lang="zh-TW" altLang="en-US"/>
        </a:p>
      </dgm:t>
    </dgm:pt>
    <dgm:pt modelId="{16D74F7A-2070-4BD6-8B50-B086BEAD7DFC}" type="pres">
      <dgm:prSet presAssocID="{E26052E6-D913-45DE-8C87-E7BAE18FB338}" presName="spacerBetweenCircleAndCallout" presStyleCnt="0">
        <dgm:presLayoutVars/>
      </dgm:prSet>
      <dgm:spPr/>
    </dgm:pt>
    <dgm:pt modelId="{878ADC90-4A51-499E-B76F-3BC5F3DEE964}" type="pres">
      <dgm:prSet presAssocID="{253A7346-BCAC-44BE-834D-F04527C20DA9}" presName="nodeText" presStyleLbl="alignAccFollowNode1" presStyleIdx="8" presStyleCnt="12" custLinFactNeighborX="-134">
        <dgm:presLayoutVars>
          <dgm:bulletEnabled val="1"/>
        </dgm:presLayoutVars>
      </dgm:prSet>
      <dgm:spPr/>
      <dgm:t>
        <a:bodyPr/>
        <a:lstStyle/>
        <a:p>
          <a:endParaRPr lang="zh-TW" altLang="en-US"/>
        </a:p>
      </dgm:t>
    </dgm:pt>
    <dgm:pt modelId="{E8921939-06C8-4F33-960B-396A6FA6321E}" type="pres">
      <dgm:prSet presAssocID="{E26052E6-D913-45DE-8C87-E7BAE18FB338}" presName="sibTransComposite" presStyleCnt="0"/>
      <dgm:spPr/>
    </dgm:pt>
    <dgm:pt modelId="{95226D6D-DC9D-43A5-AC93-827EFF228E2A}" type="pres">
      <dgm:prSet presAssocID="{BA0D1191-41B5-4E4E-98CA-BB121638FA27}" presName="compositeNode" presStyleCnt="0"/>
      <dgm:spPr/>
    </dgm:pt>
    <dgm:pt modelId="{E45CD75C-64D3-49E1-90AB-5C892F1B60BB}" type="pres">
      <dgm:prSet presAssocID="{BA0D1191-41B5-4E4E-98CA-BB121638FA27}" presName="parTx" presStyleLbl="node1" presStyleIdx="0" presStyleCnt="0">
        <dgm:presLayoutVars>
          <dgm:chMax val="0"/>
          <dgm:chPref val="0"/>
          <dgm:bulletEnabled val="1"/>
        </dgm:presLayoutVars>
      </dgm:prSet>
      <dgm:spPr/>
    </dgm:pt>
    <dgm:pt modelId="{FEA17D8B-7307-4AC1-BA3A-35C631CF2D8B}" type="pres">
      <dgm:prSet presAssocID="{BA0D1191-41B5-4E4E-98CA-BB121638FA27}" presName="parSh" presStyleCnt="0"/>
      <dgm:spPr/>
    </dgm:pt>
    <dgm:pt modelId="{E6547311-AF0E-4FCF-BDD0-47989B866E24}" type="pres">
      <dgm:prSet presAssocID="{BA0D1191-41B5-4E4E-98CA-BB121638FA27}" presName="lineNode" presStyleLbl="alignAccFollowNode1" presStyleIdx="9" presStyleCnt="12"/>
      <dgm:spPr/>
    </dgm:pt>
    <dgm:pt modelId="{AE6DFE2B-B7F2-4F30-B659-B552E321FADD}" type="pres">
      <dgm:prSet presAssocID="{BA0D1191-41B5-4E4E-98CA-BB121638FA27}" presName="lineArrowNode" presStyleLbl="alignAccFollowNode1" presStyleIdx="10" presStyleCnt="12"/>
      <dgm:spPr/>
    </dgm:pt>
    <dgm:pt modelId="{5245C8DA-1E76-407A-B430-701BCCF29F00}" type="pres">
      <dgm:prSet presAssocID="{43A04663-B22C-4CA5-9BCF-3B42D70D691D}" presName="sibTransNodeCircle" presStyleLbl="alignNode1" presStyleIdx="3" presStyleCnt="4">
        <dgm:presLayoutVars>
          <dgm:chMax val="0"/>
          <dgm:bulletEnabled/>
        </dgm:presLayoutVars>
      </dgm:prSet>
      <dgm:spPr/>
      <dgm:t>
        <a:bodyPr/>
        <a:lstStyle/>
        <a:p>
          <a:endParaRPr lang="zh-TW" altLang="en-US"/>
        </a:p>
      </dgm:t>
    </dgm:pt>
    <dgm:pt modelId="{8D76F590-811B-447B-8CED-7534489F45EC}" type="pres">
      <dgm:prSet presAssocID="{43A04663-B22C-4CA5-9BCF-3B42D70D691D}" presName="spacerBetweenCircleAndCallout" presStyleCnt="0">
        <dgm:presLayoutVars/>
      </dgm:prSet>
      <dgm:spPr/>
    </dgm:pt>
    <dgm:pt modelId="{D997FB1E-CF8D-4F5C-9E93-059F85035C01}" type="pres">
      <dgm:prSet presAssocID="{BA0D1191-41B5-4E4E-98CA-BB121638FA27}" presName="nodeText" presStyleLbl="alignAccFollowNode1" presStyleIdx="11" presStyleCnt="12">
        <dgm:presLayoutVars>
          <dgm:bulletEnabled val="1"/>
        </dgm:presLayoutVars>
      </dgm:prSet>
      <dgm:spPr/>
      <dgm:t>
        <a:bodyPr/>
        <a:lstStyle/>
        <a:p>
          <a:endParaRPr lang="zh-TW" altLang="en-US"/>
        </a:p>
      </dgm:t>
    </dgm:pt>
  </dgm:ptLst>
  <dgm:cxnLst>
    <dgm:cxn modelId="{A8FDC7DF-7E80-4503-A147-24ECEA22651E}" type="presOf" srcId="{D841507B-447A-43E4-A67A-78917CB1FB25}" destId="{2D736B05-B42D-46EA-852B-C2BFDDD5591E}" srcOrd="0" destOrd="0" presId="urn:microsoft.com/office/officeart/2016/7/layout/LinearArrowProcessNumbered#1"/>
    <dgm:cxn modelId="{0E2A45F0-1832-430D-B2AB-32E05A1790F9}" type="presOf" srcId="{E26052E6-D913-45DE-8C87-E7BAE18FB338}" destId="{0AC3C1A3-949B-4256-B2E8-D1AD5BCCA797}" srcOrd="0" destOrd="0" presId="urn:microsoft.com/office/officeart/2016/7/layout/LinearArrowProcessNumbered#1"/>
    <dgm:cxn modelId="{A4E06A28-DF56-45A9-9628-5F8442DB2811}" type="presOf" srcId="{462863D6-2AB9-4CF9-8C40-6F07F846CFD4}" destId="{3DD90193-5971-4540-BC89-8E8F1DAF5813}" srcOrd="0" destOrd="0" presId="urn:microsoft.com/office/officeart/2016/7/layout/LinearArrowProcessNumbered#1"/>
    <dgm:cxn modelId="{0AC2E275-95C9-495E-A18A-CFCEF45E0CE7}" type="presOf" srcId="{98A846BE-51A9-4BA7-9258-ECFAE05E7F40}" destId="{D9938462-A694-4D2B-BC8A-98DD7FFDFAAA}" srcOrd="0" destOrd="0" presId="urn:microsoft.com/office/officeart/2016/7/layout/LinearArrowProcessNumbered#1"/>
    <dgm:cxn modelId="{453ABD19-ABD6-4290-AB1B-484D843A7A6C}" type="presOf" srcId="{8A56963F-9458-4CF1-BA11-F6B59F6693C3}" destId="{7D680E2B-37E7-47C5-9407-98DE51395E71}" srcOrd="0" destOrd="0" presId="urn:microsoft.com/office/officeart/2016/7/layout/LinearArrowProcessNumbered#1"/>
    <dgm:cxn modelId="{89F99CCE-DD31-45EB-8368-0C474560C17C}" srcId="{98A846BE-51A9-4BA7-9258-ECFAE05E7F40}" destId="{D841507B-447A-43E4-A67A-78917CB1FB25}" srcOrd="0" destOrd="0" parTransId="{09ECAFD9-77B4-411E-A0C6-BD2718D2ED19}" sibTransId="{8A56963F-9458-4CF1-BA11-F6B59F6693C3}"/>
    <dgm:cxn modelId="{11BC0A66-4F6B-4022-AC12-122A0951BEB5}" srcId="{98A846BE-51A9-4BA7-9258-ECFAE05E7F40}" destId="{BA0D1191-41B5-4E4E-98CA-BB121638FA27}" srcOrd="3" destOrd="0" parTransId="{BF60A160-E127-4E75-A05F-AE196FFF76E3}" sibTransId="{43A04663-B22C-4CA5-9BCF-3B42D70D691D}"/>
    <dgm:cxn modelId="{75DB4C7A-8DE2-404A-A47B-1B56C8C511A5}" type="presOf" srcId="{43A04663-B22C-4CA5-9BCF-3B42D70D691D}" destId="{5245C8DA-1E76-407A-B430-701BCCF29F00}" srcOrd="0" destOrd="0" presId="urn:microsoft.com/office/officeart/2016/7/layout/LinearArrowProcessNumbered#1"/>
    <dgm:cxn modelId="{2F7E7CCC-53F3-49F5-BD7B-0D3730CA8A35}" srcId="{98A846BE-51A9-4BA7-9258-ECFAE05E7F40}" destId="{253A7346-BCAC-44BE-834D-F04527C20DA9}" srcOrd="2" destOrd="0" parTransId="{18D2AFF0-521A-462A-B37A-48401F899A9A}" sibTransId="{E26052E6-D913-45DE-8C87-E7BAE18FB338}"/>
    <dgm:cxn modelId="{80F63AC6-CCDC-430A-AD24-930B59963807}" srcId="{98A846BE-51A9-4BA7-9258-ECFAE05E7F40}" destId="{EDB6C171-DEA8-419D-A40A-D44CA090BAB5}" srcOrd="1" destOrd="0" parTransId="{6BEEFB7E-D9EB-4837-BA2B-6C9E3E890B7B}" sibTransId="{462863D6-2AB9-4CF9-8C40-6F07F846CFD4}"/>
    <dgm:cxn modelId="{221DED21-AA14-474F-9176-EC85D4CE7737}" type="presOf" srcId="{BA0D1191-41B5-4E4E-98CA-BB121638FA27}" destId="{D997FB1E-CF8D-4F5C-9E93-059F85035C01}" srcOrd="0" destOrd="0" presId="urn:microsoft.com/office/officeart/2016/7/layout/LinearArrowProcessNumbered#1"/>
    <dgm:cxn modelId="{898F4E9D-8BFE-4096-8CF0-1F28F98578E4}" type="presOf" srcId="{EDB6C171-DEA8-419D-A40A-D44CA090BAB5}" destId="{59FEE340-2F93-4FE9-A0B6-D7AA3377AF6D}" srcOrd="0" destOrd="0" presId="urn:microsoft.com/office/officeart/2016/7/layout/LinearArrowProcessNumbered#1"/>
    <dgm:cxn modelId="{AE84691C-18FD-46BD-B59C-875295868350}" type="presOf" srcId="{253A7346-BCAC-44BE-834D-F04527C20DA9}" destId="{878ADC90-4A51-499E-B76F-3BC5F3DEE964}" srcOrd="0" destOrd="0" presId="urn:microsoft.com/office/officeart/2016/7/layout/LinearArrowProcessNumbered#1"/>
    <dgm:cxn modelId="{764236C7-84CC-44DA-9A09-B82BA5B7E414}" type="presParOf" srcId="{D9938462-A694-4D2B-BC8A-98DD7FFDFAAA}" destId="{94FFE4A3-717E-4FA2-B81F-868DE997CB51}" srcOrd="0" destOrd="0" presId="urn:microsoft.com/office/officeart/2016/7/layout/LinearArrowProcessNumbered#1"/>
    <dgm:cxn modelId="{F916C50C-A09B-41FD-969A-375D9BC0342F}" type="presParOf" srcId="{94FFE4A3-717E-4FA2-B81F-868DE997CB51}" destId="{2FD2706E-63BB-4C73-BE4B-EA498188D5A7}" srcOrd="0" destOrd="0" presId="urn:microsoft.com/office/officeart/2016/7/layout/LinearArrowProcessNumbered#1"/>
    <dgm:cxn modelId="{4FEA4360-7CC6-41C6-B0E8-45DD99A59659}" type="presParOf" srcId="{94FFE4A3-717E-4FA2-B81F-868DE997CB51}" destId="{E04F5057-2705-42CE-BB13-967212824C65}" srcOrd="1" destOrd="0" presId="urn:microsoft.com/office/officeart/2016/7/layout/LinearArrowProcessNumbered#1"/>
    <dgm:cxn modelId="{3785FDEA-2E5D-4CB9-804F-071F34D09885}" type="presParOf" srcId="{E04F5057-2705-42CE-BB13-967212824C65}" destId="{F5142449-10A1-4278-B96C-C4ABAB189E46}" srcOrd="0" destOrd="0" presId="urn:microsoft.com/office/officeart/2016/7/layout/LinearArrowProcessNumbered#1"/>
    <dgm:cxn modelId="{201C060B-EB05-49B6-B9E5-E0ECA79D5322}" type="presParOf" srcId="{E04F5057-2705-42CE-BB13-967212824C65}" destId="{CB784251-3D1A-453A-AC20-F2E87A36EEF3}" srcOrd="1" destOrd="0" presId="urn:microsoft.com/office/officeart/2016/7/layout/LinearArrowProcessNumbered#1"/>
    <dgm:cxn modelId="{C8F1DE05-DA32-481E-B6BF-3C493CE123B8}" type="presParOf" srcId="{E04F5057-2705-42CE-BB13-967212824C65}" destId="{7D680E2B-37E7-47C5-9407-98DE51395E71}" srcOrd="2" destOrd="0" presId="urn:microsoft.com/office/officeart/2016/7/layout/LinearArrowProcessNumbered#1"/>
    <dgm:cxn modelId="{9378AD9A-10AD-44DC-B8CB-510834A948A0}" type="presParOf" srcId="{E04F5057-2705-42CE-BB13-967212824C65}" destId="{46F5A849-A405-4ECF-B3E1-1F0C28282973}" srcOrd="3" destOrd="0" presId="urn:microsoft.com/office/officeart/2016/7/layout/LinearArrowProcessNumbered#1"/>
    <dgm:cxn modelId="{414E0DBA-FA78-4F7C-A441-DBFD3F1AE47F}" type="presParOf" srcId="{94FFE4A3-717E-4FA2-B81F-868DE997CB51}" destId="{2D736B05-B42D-46EA-852B-C2BFDDD5591E}" srcOrd="2" destOrd="0" presId="urn:microsoft.com/office/officeart/2016/7/layout/LinearArrowProcessNumbered#1"/>
    <dgm:cxn modelId="{F8546444-D1E7-4F48-B60D-651E245F32E4}" type="presParOf" srcId="{D9938462-A694-4D2B-BC8A-98DD7FFDFAAA}" destId="{EC099AD6-5E45-4621-B76A-90EC2958EE47}" srcOrd="1" destOrd="0" presId="urn:microsoft.com/office/officeart/2016/7/layout/LinearArrowProcessNumbered#1"/>
    <dgm:cxn modelId="{D7B9B341-7AAF-43B9-9AD8-07BFF491A7AC}" type="presParOf" srcId="{D9938462-A694-4D2B-BC8A-98DD7FFDFAAA}" destId="{819CF77B-477B-47CD-9530-5EA4EDB246C8}" srcOrd="2" destOrd="0" presId="urn:microsoft.com/office/officeart/2016/7/layout/LinearArrowProcessNumbered#1"/>
    <dgm:cxn modelId="{4AE33FEA-BB2B-4C9B-BCEC-870123708792}" type="presParOf" srcId="{819CF77B-477B-47CD-9530-5EA4EDB246C8}" destId="{26854705-234B-4A3D-A9F3-0B3B0F00BE9D}" srcOrd="0" destOrd="0" presId="urn:microsoft.com/office/officeart/2016/7/layout/LinearArrowProcessNumbered#1"/>
    <dgm:cxn modelId="{E738AEEE-7374-489A-9E01-4CEA97F7ACCC}" type="presParOf" srcId="{819CF77B-477B-47CD-9530-5EA4EDB246C8}" destId="{93CB87CA-0118-4695-A05D-5E458024FD82}" srcOrd="1" destOrd="0" presId="urn:microsoft.com/office/officeart/2016/7/layout/LinearArrowProcessNumbered#1"/>
    <dgm:cxn modelId="{6C7068DC-B653-4D6A-83FA-B11E45215893}" type="presParOf" srcId="{93CB87CA-0118-4695-A05D-5E458024FD82}" destId="{6EDFAF12-C09B-4DC6-BAD4-8240D14188FA}" srcOrd="0" destOrd="0" presId="urn:microsoft.com/office/officeart/2016/7/layout/LinearArrowProcessNumbered#1"/>
    <dgm:cxn modelId="{CCF1108D-6469-4C1E-8D23-FD9CD8D49971}" type="presParOf" srcId="{93CB87CA-0118-4695-A05D-5E458024FD82}" destId="{A50A6A20-58A2-453F-BA13-19CEB16FD64A}" srcOrd="1" destOrd="0" presId="urn:microsoft.com/office/officeart/2016/7/layout/LinearArrowProcessNumbered#1"/>
    <dgm:cxn modelId="{F1F8C475-12B4-486B-991A-94C8F22476EE}" type="presParOf" srcId="{93CB87CA-0118-4695-A05D-5E458024FD82}" destId="{3DD90193-5971-4540-BC89-8E8F1DAF5813}" srcOrd="2" destOrd="0" presId="urn:microsoft.com/office/officeart/2016/7/layout/LinearArrowProcessNumbered#1"/>
    <dgm:cxn modelId="{C8A09CBC-65B8-4E50-8BAB-925C3110CB75}" type="presParOf" srcId="{93CB87CA-0118-4695-A05D-5E458024FD82}" destId="{7AD2E87F-3951-427E-B43F-220BE3B33EA8}" srcOrd="3" destOrd="0" presId="urn:microsoft.com/office/officeart/2016/7/layout/LinearArrowProcessNumbered#1"/>
    <dgm:cxn modelId="{9A503DA5-B354-48E3-B688-6D687EE1CFDC}" type="presParOf" srcId="{819CF77B-477B-47CD-9530-5EA4EDB246C8}" destId="{59FEE340-2F93-4FE9-A0B6-D7AA3377AF6D}" srcOrd="2" destOrd="0" presId="urn:microsoft.com/office/officeart/2016/7/layout/LinearArrowProcessNumbered#1"/>
    <dgm:cxn modelId="{B28A07E6-AFFE-4F66-8EB5-70A6DF5ACB8A}" type="presParOf" srcId="{D9938462-A694-4D2B-BC8A-98DD7FFDFAAA}" destId="{D019CCC5-8448-4293-9A33-625876607FE6}" srcOrd="3" destOrd="0" presId="urn:microsoft.com/office/officeart/2016/7/layout/LinearArrowProcessNumbered#1"/>
    <dgm:cxn modelId="{22F855E9-07D2-4C43-920A-7DB67E75D65B}" type="presParOf" srcId="{D9938462-A694-4D2B-BC8A-98DD7FFDFAAA}" destId="{31600E38-18A6-4072-94F3-C3F2F289A385}" srcOrd="4" destOrd="0" presId="urn:microsoft.com/office/officeart/2016/7/layout/LinearArrowProcessNumbered#1"/>
    <dgm:cxn modelId="{7DAC7D9D-6A0E-4205-9BF3-E207F28DC133}" type="presParOf" srcId="{31600E38-18A6-4072-94F3-C3F2F289A385}" destId="{60BB443A-FEC5-4324-A6E7-55C420141F50}" srcOrd="0" destOrd="0" presId="urn:microsoft.com/office/officeart/2016/7/layout/LinearArrowProcessNumbered#1"/>
    <dgm:cxn modelId="{8D1C3999-2720-4714-A063-BB555E2D5086}" type="presParOf" srcId="{31600E38-18A6-4072-94F3-C3F2F289A385}" destId="{00605D68-1CBE-4549-A90E-468989BFFB49}" srcOrd="1" destOrd="0" presId="urn:microsoft.com/office/officeart/2016/7/layout/LinearArrowProcessNumbered#1"/>
    <dgm:cxn modelId="{61EE6727-5B20-4CD1-8BB6-388371495C98}" type="presParOf" srcId="{00605D68-1CBE-4549-A90E-468989BFFB49}" destId="{A10EE10F-C56B-4BC3-A8EC-D04BCC7C3AB9}" srcOrd="0" destOrd="0" presId="urn:microsoft.com/office/officeart/2016/7/layout/LinearArrowProcessNumbered#1"/>
    <dgm:cxn modelId="{BADC4AE7-1902-4579-860C-F7A6477C7342}" type="presParOf" srcId="{00605D68-1CBE-4549-A90E-468989BFFB49}" destId="{24F97F46-782E-4CDA-9BBA-411B3F5D87FF}" srcOrd="1" destOrd="0" presId="urn:microsoft.com/office/officeart/2016/7/layout/LinearArrowProcessNumbered#1"/>
    <dgm:cxn modelId="{490C6FBA-DF41-44ED-AAD3-2DD5EE40BD15}" type="presParOf" srcId="{00605D68-1CBE-4549-A90E-468989BFFB49}" destId="{0AC3C1A3-949B-4256-B2E8-D1AD5BCCA797}" srcOrd="2" destOrd="0" presId="urn:microsoft.com/office/officeart/2016/7/layout/LinearArrowProcessNumbered#1"/>
    <dgm:cxn modelId="{F2898FD3-C277-4C9E-B865-A38FC0A00EB6}" type="presParOf" srcId="{00605D68-1CBE-4549-A90E-468989BFFB49}" destId="{16D74F7A-2070-4BD6-8B50-B086BEAD7DFC}" srcOrd="3" destOrd="0" presId="urn:microsoft.com/office/officeart/2016/7/layout/LinearArrowProcessNumbered#1"/>
    <dgm:cxn modelId="{D464FF22-048C-467B-8C95-9A755B227305}" type="presParOf" srcId="{31600E38-18A6-4072-94F3-C3F2F289A385}" destId="{878ADC90-4A51-499E-B76F-3BC5F3DEE964}" srcOrd="2" destOrd="0" presId="urn:microsoft.com/office/officeart/2016/7/layout/LinearArrowProcessNumbered#1"/>
    <dgm:cxn modelId="{9A106C8E-4468-4215-8360-7F25438B9941}" type="presParOf" srcId="{D9938462-A694-4D2B-BC8A-98DD7FFDFAAA}" destId="{E8921939-06C8-4F33-960B-396A6FA6321E}" srcOrd="5" destOrd="0" presId="urn:microsoft.com/office/officeart/2016/7/layout/LinearArrowProcessNumbered#1"/>
    <dgm:cxn modelId="{8F447F70-04A1-4BC9-AA30-09B985C0A12B}" type="presParOf" srcId="{D9938462-A694-4D2B-BC8A-98DD7FFDFAAA}" destId="{95226D6D-DC9D-43A5-AC93-827EFF228E2A}" srcOrd="6" destOrd="0" presId="urn:microsoft.com/office/officeart/2016/7/layout/LinearArrowProcessNumbered#1"/>
    <dgm:cxn modelId="{DA77B396-D37F-4BEE-A2BF-6DC1A169F3AD}" type="presParOf" srcId="{95226D6D-DC9D-43A5-AC93-827EFF228E2A}" destId="{E45CD75C-64D3-49E1-90AB-5C892F1B60BB}" srcOrd="0" destOrd="0" presId="urn:microsoft.com/office/officeart/2016/7/layout/LinearArrowProcessNumbered#1"/>
    <dgm:cxn modelId="{71D9D654-4AF2-4FD6-B673-A3B510CFC2C4}" type="presParOf" srcId="{95226D6D-DC9D-43A5-AC93-827EFF228E2A}" destId="{FEA17D8B-7307-4AC1-BA3A-35C631CF2D8B}" srcOrd="1" destOrd="0" presId="urn:microsoft.com/office/officeart/2016/7/layout/LinearArrowProcessNumbered#1"/>
    <dgm:cxn modelId="{AD56DB09-87F0-42B0-84A3-7BB7809229F3}" type="presParOf" srcId="{FEA17D8B-7307-4AC1-BA3A-35C631CF2D8B}" destId="{E6547311-AF0E-4FCF-BDD0-47989B866E24}" srcOrd="0" destOrd="0" presId="urn:microsoft.com/office/officeart/2016/7/layout/LinearArrowProcessNumbered#1"/>
    <dgm:cxn modelId="{1F1A5182-9619-4798-9CAF-D53A90DEA34D}" type="presParOf" srcId="{FEA17D8B-7307-4AC1-BA3A-35C631CF2D8B}" destId="{AE6DFE2B-B7F2-4F30-B659-B552E321FADD}" srcOrd="1" destOrd="0" presId="urn:microsoft.com/office/officeart/2016/7/layout/LinearArrowProcessNumbered#1"/>
    <dgm:cxn modelId="{E516E0E1-E2C0-4D6A-A968-452B27DECC33}" type="presParOf" srcId="{FEA17D8B-7307-4AC1-BA3A-35C631CF2D8B}" destId="{5245C8DA-1E76-407A-B430-701BCCF29F00}" srcOrd="2" destOrd="0" presId="urn:microsoft.com/office/officeart/2016/7/layout/LinearArrowProcessNumbered#1"/>
    <dgm:cxn modelId="{9175FCC8-0A0C-4E31-A3B3-971C46D3DF74}" type="presParOf" srcId="{FEA17D8B-7307-4AC1-BA3A-35C631CF2D8B}" destId="{8D76F590-811B-447B-8CED-7534489F45EC}" srcOrd="3" destOrd="0" presId="urn:microsoft.com/office/officeart/2016/7/layout/LinearArrowProcessNumbered#1"/>
    <dgm:cxn modelId="{381290E6-C932-4E85-8DB9-C439C64C4C26}" type="presParOf" srcId="{95226D6D-DC9D-43A5-AC93-827EFF228E2A}" destId="{D997FB1E-CF8D-4F5C-9E93-059F85035C01}" srcOrd="2" destOrd="0" presId="urn:microsoft.com/office/officeart/2016/7/layout/LinearArrow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19A7D-882B-4591-AF3A-EC40A9F9C5E8}" type="doc">
      <dgm:prSet loTypeId="urn:microsoft.com/office/officeart/2005/8/layout/hierarchy3" loCatId="hierarchy" qsTypeId="urn:microsoft.com/office/officeart/2005/8/quickstyle/3d2" qsCatId="3D" csTypeId="urn:microsoft.com/office/officeart/2005/8/colors/colorful1" csCatId="colorful" phldr="1"/>
      <dgm:spPr/>
      <dgm:t>
        <a:bodyPr/>
        <a:lstStyle/>
        <a:p>
          <a:endParaRPr lang="zh-TW" altLang="en-US"/>
        </a:p>
      </dgm:t>
    </dgm:pt>
    <dgm:pt modelId="{FA489E33-76B6-4252-815C-111E9DEA8366}">
      <dgm:prSet phldrT="[文字]"/>
      <dgm:spPr/>
      <dgm:t>
        <a:bodyPr/>
        <a:lstStyle/>
        <a:p>
          <a:r>
            <a:rPr lang="zh-TW" altLang="en-US" b="1" dirty="0"/>
            <a:t>家庭支持</a:t>
          </a:r>
        </a:p>
      </dgm:t>
    </dgm:pt>
    <dgm:pt modelId="{FB681AC3-D038-48E4-B731-1861B0F8AB99}" type="parTrans" cxnId="{2028B8DF-CA68-434F-B000-0E6248E712C9}">
      <dgm:prSet/>
      <dgm:spPr/>
      <dgm:t>
        <a:bodyPr/>
        <a:lstStyle/>
        <a:p>
          <a:endParaRPr lang="zh-TW" altLang="en-US" b="1"/>
        </a:p>
      </dgm:t>
    </dgm:pt>
    <dgm:pt modelId="{0150FDAD-5117-4CD0-ACF6-31055DDAFC50}" type="sibTrans" cxnId="{2028B8DF-CA68-434F-B000-0E6248E712C9}">
      <dgm:prSet/>
      <dgm:spPr/>
      <dgm:t>
        <a:bodyPr/>
        <a:lstStyle/>
        <a:p>
          <a:endParaRPr lang="zh-TW" altLang="en-US" b="1"/>
        </a:p>
      </dgm:t>
    </dgm:pt>
    <dgm:pt modelId="{AD5EE57E-BDD9-4974-8FAA-05B5BAF588D6}">
      <dgm:prSet phldrT="[文字]" custT="1"/>
      <dgm:spPr/>
      <dgm:t>
        <a:bodyPr/>
        <a:lstStyle/>
        <a:p>
          <a:r>
            <a:rPr lang="zh-TW" altLang="en-US" sz="1600" b="1" dirty="0"/>
            <a:t>兒少家庭追蹤訪視及關懷服務方案</a:t>
          </a:r>
        </a:p>
      </dgm:t>
    </dgm:pt>
    <dgm:pt modelId="{D20AC3F5-3B56-4049-88DF-80F7BD8FB4A6}" type="parTrans" cxnId="{C0DE1750-EAC1-4B44-8324-88826D1053BB}">
      <dgm:prSet/>
      <dgm:spPr/>
      <dgm:t>
        <a:bodyPr/>
        <a:lstStyle/>
        <a:p>
          <a:endParaRPr lang="zh-TW" altLang="en-US" b="1"/>
        </a:p>
      </dgm:t>
    </dgm:pt>
    <dgm:pt modelId="{B4A3722F-EDD6-4ECF-B7BA-BA895EA90C1D}" type="sibTrans" cxnId="{C0DE1750-EAC1-4B44-8324-88826D1053BB}">
      <dgm:prSet/>
      <dgm:spPr/>
      <dgm:t>
        <a:bodyPr/>
        <a:lstStyle/>
        <a:p>
          <a:endParaRPr lang="zh-TW" altLang="en-US" b="1"/>
        </a:p>
      </dgm:t>
    </dgm:pt>
    <dgm:pt modelId="{3BAF9C53-3F90-4AC4-A5D8-50E2BE026E0A}">
      <dgm:prSet phldrT="[文字]" custT="1"/>
      <dgm:spPr/>
      <dgm:t>
        <a:bodyPr/>
        <a:lstStyle/>
        <a:p>
          <a:pPr algn="l"/>
          <a:r>
            <a:rPr lang="zh-TW" altLang="en-US" sz="1600" b="1" dirty="0"/>
            <a:t>兒少保護個案家庭復原暨結束安置追蹤輔導方案</a:t>
          </a:r>
        </a:p>
      </dgm:t>
    </dgm:pt>
    <dgm:pt modelId="{945B2DDE-63C2-4781-9E7E-9A9D3E3CA345}" type="parTrans" cxnId="{55C6D5DA-F3CA-4048-A970-8A897B9AC912}">
      <dgm:prSet/>
      <dgm:spPr/>
      <dgm:t>
        <a:bodyPr/>
        <a:lstStyle/>
        <a:p>
          <a:endParaRPr lang="zh-TW" altLang="en-US" b="1"/>
        </a:p>
      </dgm:t>
    </dgm:pt>
    <dgm:pt modelId="{187F4D4E-37E4-47B4-9908-2F289F303D10}" type="sibTrans" cxnId="{55C6D5DA-F3CA-4048-A970-8A897B9AC912}">
      <dgm:prSet/>
      <dgm:spPr/>
      <dgm:t>
        <a:bodyPr/>
        <a:lstStyle/>
        <a:p>
          <a:endParaRPr lang="zh-TW" altLang="en-US" b="1"/>
        </a:p>
      </dgm:t>
    </dgm:pt>
    <dgm:pt modelId="{E871F0D7-EA48-41CC-A7E6-15C018F50546}">
      <dgm:prSet phldrT="[文字]"/>
      <dgm:spPr/>
      <dgm:t>
        <a:bodyPr/>
        <a:lstStyle/>
        <a:p>
          <a:r>
            <a:rPr lang="zh-TW" altLang="en-US" b="1" dirty="0"/>
            <a:t>家外安置</a:t>
          </a:r>
        </a:p>
      </dgm:t>
    </dgm:pt>
    <dgm:pt modelId="{2D5F5FAD-EED4-462D-AC6C-0199A746A0BB}" type="parTrans" cxnId="{50FCC9E7-5F8C-4684-9BCD-AEC6B5E8D8DD}">
      <dgm:prSet/>
      <dgm:spPr/>
      <dgm:t>
        <a:bodyPr/>
        <a:lstStyle/>
        <a:p>
          <a:endParaRPr lang="zh-TW" altLang="en-US" b="1"/>
        </a:p>
      </dgm:t>
    </dgm:pt>
    <dgm:pt modelId="{26CB4F0F-87B9-4675-8B2C-E3BFB7C0ECCB}" type="sibTrans" cxnId="{50FCC9E7-5F8C-4684-9BCD-AEC6B5E8D8DD}">
      <dgm:prSet/>
      <dgm:spPr/>
      <dgm:t>
        <a:bodyPr/>
        <a:lstStyle/>
        <a:p>
          <a:endParaRPr lang="zh-TW" altLang="en-US" b="1"/>
        </a:p>
      </dgm:t>
    </dgm:pt>
    <dgm:pt modelId="{D161D09A-2EFE-4D6A-BBEA-D5B4CB236D2C}">
      <dgm:prSet phldrT="[文字]" custT="1"/>
      <dgm:spPr/>
      <dgm:t>
        <a:bodyPr/>
        <a:lstStyle/>
        <a:p>
          <a:pPr algn="l"/>
          <a:r>
            <a:rPr lang="zh-TW" altLang="en-US" sz="1600" b="1" dirty="0"/>
            <a:t>兒少拒毒個案家庭復原暨司法結束安置追蹤輔導方案 </a:t>
          </a:r>
        </a:p>
      </dgm:t>
    </dgm:pt>
    <dgm:pt modelId="{27CDC03B-98B9-4643-A672-B70A0BFBAA46}" type="parTrans" cxnId="{317BCAC8-DE94-4207-A1AD-20FBEDCDC0EC}">
      <dgm:prSet/>
      <dgm:spPr/>
      <dgm:t>
        <a:bodyPr/>
        <a:lstStyle/>
        <a:p>
          <a:endParaRPr lang="zh-TW" altLang="en-US" b="1"/>
        </a:p>
      </dgm:t>
    </dgm:pt>
    <dgm:pt modelId="{C1D52BBC-1E95-4418-99DB-989C1F7FE8D2}" type="sibTrans" cxnId="{317BCAC8-DE94-4207-A1AD-20FBEDCDC0EC}">
      <dgm:prSet/>
      <dgm:spPr/>
      <dgm:t>
        <a:bodyPr/>
        <a:lstStyle/>
        <a:p>
          <a:endParaRPr lang="zh-TW" altLang="en-US" b="1"/>
        </a:p>
      </dgm:t>
    </dgm:pt>
    <dgm:pt modelId="{661C9217-2D22-4EA8-B613-9CB242CF4C55}">
      <dgm:prSet phldrT="[文字]" custT="1"/>
      <dgm:spPr/>
      <dgm:t>
        <a:bodyPr/>
        <a:lstStyle/>
        <a:p>
          <a:pPr algn="l"/>
          <a:r>
            <a:rPr lang="zh-TW" altLang="en-US" sz="1600" b="1" dirty="0"/>
            <a:t>親職教育</a:t>
          </a:r>
          <a:endParaRPr lang="en-US" altLang="zh-TW" sz="1600" b="1" dirty="0"/>
        </a:p>
        <a:p>
          <a:pPr algn="l"/>
          <a:r>
            <a:rPr lang="zh-TW" altLang="en-US" sz="1600" b="1" dirty="0"/>
            <a:t>親職賦</a:t>
          </a:r>
          <a:r>
            <a:rPr lang="zh-TW" altLang="en-US" sz="1600" b="1" dirty="0" smtClean="0"/>
            <a:t>能</a:t>
          </a:r>
          <a:endParaRPr lang="zh-TW" altLang="en-US" sz="1600" b="1" dirty="0"/>
        </a:p>
      </dgm:t>
    </dgm:pt>
    <dgm:pt modelId="{CB8869AE-E7F5-45B8-B87F-51309186C1D1}" type="parTrans" cxnId="{128BE2DA-BBC8-4F23-B06D-2DFE478B0736}">
      <dgm:prSet/>
      <dgm:spPr/>
      <dgm:t>
        <a:bodyPr/>
        <a:lstStyle/>
        <a:p>
          <a:endParaRPr lang="zh-TW" altLang="en-US" b="1"/>
        </a:p>
      </dgm:t>
    </dgm:pt>
    <dgm:pt modelId="{A7CCDC47-81A3-47F8-BCBB-F547141AA205}" type="sibTrans" cxnId="{128BE2DA-BBC8-4F23-B06D-2DFE478B0736}">
      <dgm:prSet/>
      <dgm:spPr/>
      <dgm:t>
        <a:bodyPr/>
        <a:lstStyle/>
        <a:p>
          <a:endParaRPr lang="zh-TW" altLang="en-US" b="1"/>
        </a:p>
      </dgm:t>
    </dgm:pt>
    <dgm:pt modelId="{74EBD27A-873D-4A80-8021-883E7531BE28}">
      <dgm:prSet phldrT="[文字]"/>
      <dgm:spPr/>
      <dgm:t>
        <a:bodyPr/>
        <a:lstStyle/>
        <a:p>
          <a:r>
            <a:rPr lang="zh-TW" altLang="en-US" b="1" dirty="0"/>
            <a:t>自立方案</a:t>
          </a:r>
        </a:p>
      </dgm:t>
    </dgm:pt>
    <dgm:pt modelId="{637B3C11-02AE-46AA-951B-857DDFE6A541}" type="parTrans" cxnId="{24DC46F1-59AB-4A00-B169-347B5F22CB90}">
      <dgm:prSet/>
      <dgm:spPr/>
      <dgm:t>
        <a:bodyPr/>
        <a:lstStyle/>
        <a:p>
          <a:endParaRPr lang="zh-TW" altLang="en-US" b="1"/>
        </a:p>
      </dgm:t>
    </dgm:pt>
    <dgm:pt modelId="{461202CC-C019-44E6-8AE5-CAD8F8FD7CF2}" type="sibTrans" cxnId="{24DC46F1-59AB-4A00-B169-347B5F22CB90}">
      <dgm:prSet/>
      <dgm:spPr/>
      <dgm:t>
        <a:bodyPr/>
        <a:lstStyle/>
        <a:p>
          <a:endParaRPr lang="zh-TW" altLang="en-US" b="1"/>
        </a:p>
      </dgm:t>
    </dgm:pt>
    <dgm:pt modelId="{A6937FF0-8C89-4BD2-AEA2-1C6F1C7F8313}">
      <dgm:prSet phldrT="[文字]"/>
      <dgm:spPr/>
      <dgm:t>
        <a:bodyPr/>
        <a:lstStyle/>
        <a:p>
          <a:r>
            <a:rPr lang="zh-TW" altLang="en-US" b="1" dirty="0"/>
            <a:t>性剝削輔導服務</a:t>
          </a:r>
        </a:p>
      </dgm:t>
    </dgm:pt>
    <dgm:pt modelId="{2D6F028A-6FA5-41CB-A0DA-B3C7EFEBBE1A}" type="parTrans" cxnId="{73D4C2D1-0A30-4FBD-9E4E-BE36E4B722F6}">
      <dgm:prSet/>
      <dgm:spPr/>
      <dgm:t>
        <a:bodyPr/>
        <a:lstStyle/>
        <a:p>
          <a:endParaRPr lang="zh-TW" altLang="en-US" b="1"/>
        </a:p>
      </dgm:t>
    </dgm:pt>
    <dgm:pt modelId="{506D528B-8211-4EB8-84EF-D0467ACA779C}" type="sibTrans" cxnId="{73D4C2D1-0A30-4FBD-9E4E-BE36E4B722F6}">
      <dgm:prSet/>
      <dgm:spPr/>
      <dgm:t>
        <a:bodyPr/>
        <a:lstStyle/>
        <a:p>
          <a:endParaRPr lang="zh-TW" altLang="en-US" b="1"/>
        </a:p>
      </dgm:t>
    </dgm:pt>
    <dgm:pt modelId="{58C3B305-FBE9-4129-B2E6-F7B1933A4671}">
      <dgm:prSet custT="1"/>
      <dgm:spPr/>
      <dgm:t>
        <a:bodyPr/>
        <a:lstStyle/>
        <a:p>
          <a:r>
            <a:rPr lang="zh-TW" altLang="en-US" sz="1600" b="1" dirty="0"/>
            <a:t>早期逆境少年支持輔導方案</a:t>
          </a:r>
        </a:p>
      </dgm:t>
    </dgm:pt>
    <dgm:pt modelId="{60CDC599-94DE-40FB-9943-B4AC845BD6D9}" type="parTrans" cxnId="{E1230879-03DA-4B15-B811-ADBB63A70D0C}">
      <dgm:prSet/>
      <dgm:spPr/>
      <dgm:t>
        <a:bodyPr/>
        <a:lstStyle/>
        <a:p>
          <a:endParaRPr lang="zh-TW" altLang="en-US"/>
        </a:p>
      </dgm:t>
    </dgm:pt>
    <dgm:pt modelId="{86091EE9-D1B6-4061-B714-322047B82CFE}" type="sibTrans" cxnId="{E1230879-03DA-4B15-B811-ADBB63A70D0C}">
      <dgm:prSet/>
      <dgm:spPr/>
      <dgm:t>
        <a:bodyPr/>
        <a:lstStyle/>
        <a:p>
          <a:endParaRPr lang="zh-TW" altLang="en-US"/>
        </a:p>
      </dgm:t>
    </dgm:pt>
    <dgm:pt modelId="{503561D1-E68D-48C2-BCDA-79A3F2A5B8BB}">
      <dgm:prSet custT="1"/>
      <dgm:spPr/>
      <dgm:t>
        <a:bodyPr/>
        <a:lstStyle/>
        <a:p>
          <a:pPr algn="l"/>
          <a:r>
            <a:rPr lang="zh-TW" altLang="en-US" sz="1600" b="1" dirty="0"/>
            <a:t>親屬安置服務量能計畫</a:t>
          </a:r>
        </a:p>
      </dgm:t>
    </dgm:pt>
    <dgm:pt modelId="{755A96DE-BB8D-408E-AA95-CBE43A5DCF37}" type="parTrans" cxnId="{C3ED6549-5419-44D0-82D4-64295D7D1186}">
      <dgm:prSet/>
      <dgm:spPr/>
      <dgm:t>
        <a:bodyPr/>
        <a:lstStyle/>
        <a:p>
          <a:endParaRPr lang="zh-TW" altLang="en-US"/>
        </a:p>
      </dgm:t>
    </dgm:pt>
    <dgm:pt modelId="{255B2BA8-D43E-4AAC-9FA6-D10D92683F43}" type="sibTrans" cxnId="{C3ED6549-5419-44D0-82D4-64295D7D1186}">
      <dgm:prSet/>
      <dgm:spPr/>
      <dgm:t>
        <a:bodyPr/>
        <a:lstStyle/>
        <a:p>
          <a:endParaRPr lang="zh-TW" altLang="en-US"/>
        </a:p>
      </dgm:t>
    </dgm:pt>
    <dgm:pt modelId="{0B391EB2-091B-407A-8360-87E65A69C0DD}">
      <dgm:prSet custT="1"/>
      <dgm:spPr/>
      <dgm:t>
        <a:bodyPr/>
        <a:lstStyle/>
        <a:p>
          <a:r>
            <a:rPr lang="zh-TW" altLang="en-US" sz="1600" b="1" dirty="0"/>
            <a:t>自立少年生活適應服務量能計畫</a:t>
          </a:r>
        </a:p>
      </dgm:t>
    </dgm:pt>
    <dgm:pt modelId="{C66324E2-4631-4966-B075-335DACC09AB1}" type="parTrans" cxnId="{799468EE-5871-4346-A525-5E425306A75F}">
      <dgm:prSet/>
      <dgm:spPr/>
      <dgm:t>
        <a:bodyPr/>
        <a:lstStyle/>
        <a:p>
          <a:endParaRPr lang="zh-TW" altLang="en-US"/>
        </a:p>
      </dgm:t>
    </dgm:pt>
    <dgm:pt modelId="{71A8FA2D-8B8B-4D6C-A5D1-BC296F25BAFF}" type="sibTrans" cxnId="{799468EE-5871-4346-A525-5E425306A75F}">
      <dgm:prSet/>
      <dgm:spPr/>
      <dgm:t>
        <a:bodyPr/>
        <a:lstStyle/>
        <a:p>
          <a:endParaRPr lang="zh-TW" altLang="en-US"/>
        </a:p>
      </dgm:t>
    </dgm:pt>
    <dgm:pt modelId="{054FFD28-22BB-4F59-95AA-154EAE673DBE}">
      <dgm:prSet custT="1"/>
      <dgm:spPr/>
      <dgm:t>
        <a:bodyPr/>
        <a:lstStyle/>
        <a:p>
          <a:pPr algn="l"/>
          <a:r>
            <a:rPr lang="zh-TW" altLang="en-US" sz="1600" b="1" dirty="0"/>
            <a:t>行為人輔導教育服務方案</a:t>
          </a:r>
        </a:p>
      </dgm:t>
    </dgm:pt>
    <dgm:pt modelId="{31B14A08-B4FA-412C-A3BD-71CD3CD55579}" type="parTrans" cxnId="{E0D81EB5-96F1-406A-91AB-83288C3BF5EA}">
      <dgm:prSet/>
      <dgm:spPr/>
      <dgm:t>
        <a:bodyPr/>
        <a:lstStyle/>
        <a:p>
          <a:endParaRPr lang="zh-TW" altLang="en-US"/>
        </a:p>
      </dgm:t>
    </dgm:pt>
    <dgm:pt modelId="{8356EE44-8E16-4789-826C-EDC9CC83FC2E}" type="sibTrans" cxnId="{E0D81EB5-96F1-406A-91AB-83288C3BF5EA}">
      <dgm:prSet/>
      <dgm:spPr/>
      <dgm:t>
        <a:bodyPr/>
        <a:lstStyle/>
        <a:p>
          <a:endParaRPr lang="zh-TW" altLang="en-US"/>
        </a:p>
      </dgm:t>
    </dgm:pt>
    <dgm:pt modelId="{6073C540-48E4-47BF-B05B-5BA89E1EC6AC}">
      <dgm:prSet custT="1"/>
      <dgm:spPr/>
      <dgm:t>
        <a:bodyPr/>
        <a:lstStyle/>
        <a:p>
          <a:pPr algn="l"/>
          <a:r>
            <a:rPr lang="zh-TW" altLang="en-US" sz="1600" b="1" dirty="0"/>
            <a:t>未成年行為人預防教育輔導服務</a:t>
          </a:r>
        </a:p>
      </dgm:t>
    </dgm:pt>
    <dgm:pt modelId="{EBD79AD6-E572-4BD7-83C9-7F66FBD172F4}" type="parTrans" cxnId="{D19AFF38-CC34-4DF3-8427-9BED780F8572}">
      <dgm:prSet/>
      <dgm:spPr/>
      <dgm:t>
        <a:bodyPr/>
        <a:lstStyle/>
        <a:p>
          <a:endParaRPr lang="zh-TW" altLang="en-US"/>
        </a:p>
      </dgm:t>
    </dgm:pt>
    <dgm:pt modelId="{FCF177A2-428E-478D-A1BA-0974811EC7AB}" type="sibTrans" cxnId="{D19AFF38-CC34-4DF3-8427-9BED780F8572}">
      <dgm:prSet/>
      <dgm:spPr/>
      <dgm:t>
        <a:bodyPr/>
        <a:lstStyle/>
        <a:p>
          <a:endParaRPr lang="zh-TW" altLang="en-US"/>
        </a:p>
      </dgm:t>
    </dgm:pt>
    <dgm:pt modelId="{B1075186-2BFC-4424-8E03-EE244A50A390}">
      <dgm:prSet custT="1"/>
      <dgm:spPr/>
      <dgm:t>
        <a:bodyPr/>
        <a:lstStyle/>
        <a:p>
          <a:pPr algn="l">
            <a:buFont typeface="+mj-lt"/>
            <a:buNone/>
          </a:pPr>
          <a:r>
            <a:rPr lang="zh-TW" altLang="en-US" sz="1600" b="1" dirty="0"/>
            <a:t>強化寄養家庭及機構照顧量能</a:t>
          </a:r>
          <a:endParaRPr lang="zh-TW" altLang="en-US" sz="1600" dirty="0"/>
        </a:p>
      </dgm:t>
    </dgm:pt>
    <dgm:pt modelId="{6008ADFB-4A60-4442-BC09-ED857FAC023E}" type="parTrans" cxnId="{330FADEC-21BC-41D9-B024-5F5856AADA75}">
      <dgm:prSet/>
      <dgm:spPr/>
      <dgm:t>
        <a:bodyPr/>
        <a:lstStyle/>
        <a:p>
          <a:endParaRPr lang="zh-TW" altLang="en-US"/>
        </a:p>
      </dgm:t>
    </dgm:pt>
    <dgm:pt modelId="{8C93BB7A-DF74-480F-97B0-FAD456C08947}" type="sibTrans" cxnId="{330FADEC-21BC-41D9-B024-5F5856AADA75}">
      <dgm:prSet/>
      <dgm:spPr/>
      <dgm:t>
        <a:bodyPr/>
        <a:lstStyle/>
        <a:p>
          <a:endParaRPr lang="zh-TW" altLang="en-US"/>
        </a:p>
      </dgm:t>
    </dgm:pt>
    <dgm:pt modelId="{384EC5BD-4715-4021-A17E-D1340B60426C}">
      <dgm:prSet phldrT="[文字]" custT="1"/>
      <dgm:spPr/>
      <dgm:t>
        <a:bodyPr/>
        <a:lstStyle/>
        <a:p>
          <a:pPr algn="l"/>
          <a:r>
            <a:rPr lang="zh-TW" altLang="en-US" sz="1600" b="1" dirty="0" smtClean="0"/>
            <a:t>性剝削被害人關懷處遇服務計畫</a:t>
          </a:r>
          <a:endParaRPr lang="zh-TW" altLang="en-US" sz="1600" b="1" dirty="0"/>
        </a:p>
      </dgm:t>
    </dgm:pt>
    <dgm:pt modelId="{041A14AB-8EA0-4F1F-ACA7-B14309E87002}" type="parTrans" cxnId="{6148D78E-ED16-4249-AA0F-9C1ADF86A561}">
      <dgm:prSet/>
      <dgm:spPr/>
      <dgm:t>
        <a:bodyPr/>
        <a:lstStyle/>
        <a:p>
          <a:endParaRPr lang="zh-TW" altLang="en-US"/>
        </a:p>
      </dgm:t>
    </dgm:pt>
    <dgm:pt modelId="{F822109C-6218-4539-BEDE-5418C036B8A2}" type="sibTrans" cxnId="{6148D78E-ED16-4249-AA0F-9C1ADF86A561}">
      <dgm:prSet/>
      <dgm:spPr/>
      <dgm:t>
        <a:bodyPr/>
        <a:lstStyle/>
        <a:p>
          <a:endParaRPr lang="zh-TW" altLang="en-US"/>
        </a:p>
      </dgm:t>
    </dgm:pt>
    <dgm:pt modelId="{F49CA306-5488-44F1-BC09-61A6393B5503}" type="pres">
      <dgm:prSet presAssocID="{24219A7D-882B-4591-AF3A-EC40A9F9C5E8}" presName="diagram" presStyleCnt="0">
        <dgm:presLayoutVars>
          <dgm:chPref val="1"/>
          <dgm:dir/>
          <dgm:animOne val="branch"/>
          <dgm:animLvl val="lvl"/>
          <dgm:resizeHandles/>
        </dgm:presLayoutVars>
      </dgm:prSet>
      <dgm:spPr/>
      <dgm:t>
        <a:bodyPr/>
        <a:lstStyle/>
        <a:p>
          <a:endParaRPr lang="zh-TW" altLang="en-US"/>
        </a:p>
      </dgm:t>
    </dgm:pt>
    <dgm:pt modelId="{82E3F0D8-9665-4410-9657-D63359EAA5D2}" type="pres">
      <dgm:prSet presAssocID="{FA489E33-76B6-4252-815C-111E9DEA8366}" presName="root" presStyleCnt="0"/>
      <dgm:spPr/>
    </dgm:pt>
    <dgm:pt modelId="{1C67CEBF-66F0-4E47-A4DA-4E6AB7705A88}" type="pres">
      <dgm:prSet presAssocID="{FA489E33-76B6-4252-815C-111E9DEA8366}" presName="rootComposite" presStyleCnt="0"/>
      <dgm:spPr/>
    </dgm:pt>
    <dgm:pt modelId="{21CBBAD8-5443-4BAE-A0DA-3684B2D9CFDF}" type="pres">
      <dgm:prSet presAssocID="{FA489E33-76B6-4252-815C-111E9DEA8366}" presName="rootText" presStyleLbl="node1" presStyleIdx="0" presStyleCnt="4"/>
      <dgm:spPr/>
      <dgm:t>
        <a:bodyPr/>
        <a:lstStyle/>
        <a:p>
          <a:endParaRPr lang="zh-TW" altLang="en-US"/>
        </a:p>
      </dgm:t>
    </dgm:pt>
    <dgm:pt modelId="{B01375AB-35EA-40EC-9647-9F6D25988AA7}" type="pres">
      <dgm:prSet presAssocID="{FA489E33-76B6-4252-815C-111E9DEA8366}" presName="rootConnector" presStyleLbl="node1" presStyleIdx="0" presStyleCnt="4"/>
      <dgm:spPr/>
      <dgm:t>
        <a:bodyPr/>
        <a:lstStyle/>
        <a:p>
          <a:endParaRPr lang="zh-TW" altLang="en-US"/>
        </a:p>
      </dgm:t>
    </dgm:pt>
    <dgm:pt modelId="{E66E97CD-1339-417B-AE03-A9A7181733B8}" type="pres">
      <dgm:prSet presAssocID="{FA489E33-76B6-4252-815C-111E9DEA8366}" presName="childShape" presStyleCnt="0"/>
      <dgm:spPr/>
    </dgm:pt>
    <dgm:pt modelId="{F8D9CC6D-7B51-46F9-90AB-543393584B3C}" type="pres">
      <dgm:prSet presAssocID="{D20AC3F5-3B56-4049-88DF-80F7BD8FB4A6}" presName="Name13" presStyleLbl="parChTrans1D2" presStyleIdx="0" presStyleCnt="11"/>
      <dgm:spPr/>
      <dgm:t>
        <a:bodyPr/>
        <a:lstStyle/>
        <a:p>
          <a:endParaRPr lang="zh-TW" altLang="en-US"/>
        </a:p>
      </dgm:t>
    </dgm:pt>
    <dgm:pt modelId="{48C8EF28-4EA5-41D0-83BD-CBB46115E22D}" type="pres">
      <dgm:prSet presAssocID="{AD5EE57E-BDD9-4974-8FAA-05B5BAF588D6}" presName="childText" presStyleLbl="bgAcc1" presStyleIdx="0" presStyleCnt="11" custScaleX="147476">
        <dgm:presLayoutVars>
          <dgm:bulletEnabled val="1"/>
        </dgm:presLayoutVars>
      </dgm:prSet>
      <dgm:spPr/>
      <dgm:t>
        <a:bodyPr/>
        <a:lstStyle/>
        <a:p>
          <a:endParaRPr lang="zh-TW" altLang="en-US"/>
        </a:p>
      </dgm:t>
    </dgm:pt>
    <dgm:pt modelId="{F28D7B4F-F161-4576-8ABF-A5471EEF373B}" type="pres">
      <dgm:prSet presAssocID="{945B2DDE-63C2-4781-9E7E-9A9D3E3CA345}" presName="Name13" presStyleLbl="parChTrans1D2" presStyleIdx="1" presStyleCnt="11"/>
      <dgm:spPr/>
      <dgm:t>
        <a:bodyPr/>
        <a:lstStyle/>
        <a:p>
          <a:endParaRPr lang="zh-TW" altLang="en-US"/>
        </a:p>
      </dgm:t>
    </dgm:pt>
    <dgm:pt modelId="{2640B39E-09F1-4B39-B53E-62D5EF2E9621}" type="pres">
      <dgm:prSet presAssocID="{3BAF9C53-3F90-4AC4-A5D8-50E2BE026E0A}" presName="childText" presStyleLbl="bgAcc1" presStyleIdx="1" presStyleCnt="11" custScaleX="159052">
        <dgm:presLayoutVars>
          <dgm:bulletEnabled val="1"/>
        </dgm:presLayoutVars>
      </dgm:prSet>
      <dgm:spPr/>
      <dgm:t>
        <a:bodyPr/>
        <a:lstStyle/>
        <a:p>
          <a:endParaRPr lang="zh-TW" altLang="en-US"/>
        </a:p>
      </dgm:t>
    </dgm:pt>
    <dgm:pt modelId="{3166CA78-C354-4EF5-9E28-D23C48613AA5}" type="pres">
      <dgm:prSet presAssocID="{27CDC03B-98B9-4643-A672-B70A0BFBAA46}" presName="Name13" presStyleLbl="parChTrans1D2" presStyleIdx="2" presStyleCnt="11"/>
      <dgm:spPr/>
      <dgm:t>
        <a:bodyPr/>
        <a:lstStyle/>
        <a:p>
          <a:endParaRPr lang="zh-TW" altLang="en-US"/>
        </a:p>
      </dgm:t>
    </dgm:pt>
    <dgm:pt modelId="{95C438E8-66A1-4530-8A11-1F7A7977FDFF}" type="pres">
      <dgm:prSet presAssocID="{D161D09A-2EFE-4D6A-BBEA-D5B4CB236D2C}" presName="childText" presStyleLbl="bgAcc1" presStyleIdx="2" presStyleCnt="11" custScaleX="163933">
        <dgm:presLayoutVars>
          <dgm:bulletEnabled val="1"/>
        </dgm:presLayoutVars>
      </dgm:prSet>
      <dgm:spPr/>
      <dgm:t>
        <a:bodyPr/>
        <a:lstStyle/>
        <a:p>
          <a:endParaRPr lang="zh-TW" altLang="en-US"/>
        </a:p>
      </dgm:t>
    </dgm:pt>
    <dgm:pt modelId="{9FBA5E92-403C-44DD-9215-D5980692ADAC}" type="pres">
      <dgm:prSet presAssocID="{CB8869AE-E7F5-45B8-B87F-51309186C1D1}" presName="Name13" presStyleLbl="parChTrans1D2" presStyleIdx="3" presStyleCnt="11"/>
      <dgm:spPr/>
      <dgm:t>
        <a:bodyPr/>
        <a:lstStyle/>
        <a:p>
          <a:endParaRPr lang="zh-TW" altLang="en-US"/>
        </a:p>
      </dgm:t>
    </dgm:pt>
    <dgm:pt modelId="{CE030D79-FB3A-47EA-8428-01895A1D260A}" type="pres">
      <dgm:prSet presAssocID="{661C9217-2D22-4EA8-B613-9CB242CF4C55}" presName="childText" presStyleLbl="bgAcc1" presStyleIdx="3" presStyleCnt="11" custScaleX="121103" custScaleY="83264" custLinFactNeighborX="3484" custLinFactNeighborY="6780">
        <dgm:presLayoutVars>
          <dgm:bulletEnabled val="1"/>
        </dgm:presLayoutVars>
      </dgm:prSet>
      <dgm:spPr/>
      <dgm:t>
        <a:bodyPr/>
        <a:lstStyle/>
        <a:p>
          <a:endParaRPr lang="zh-TW" altLang="en-US"/>
        </a:p>
      </dgm:t>
    </dgm:pt>
    <dgm:pt modelId="{5BC5BA43-E9D8-46C2-9685-D1286AC66079}" type="pres">
      <dgm:prSet presAssocID="{755A96DE-BB8D-408E-AA95-CBE43A5DCF37}" presName="Name13" presStyleLbl="parChTrans1D2" presStyleIdx="4" presStyleCnt="11"/>
      <dgm:spPr/>
      <dgm:t>
        <a:bodyPr/>
        <a:lstStyle/>
        <a:p>
          <a:endParaRPr lang="zh-TW" altLang="en-US"/>
        </a:p>
      </dgm:t>
    </dgm:pt>
    <dgm:pt modelId="{183FD2F3-4816-45C0-824F-E04720C29712}" type="pres">
      <dgm:prSet presAssocID="{503561D1-E68D-48C2-BCDA-79A3F2A5B8BB}" presName="childText" presStyleLbl="bgAcc1" presStyleIdx="4" presStyleCnt="11" custScaleX="135725" custScaleY="69573">
        <dgm:presLayoutVars>
          <dgm:bulletEnabled val="1"/>
        </dgm:presLayoutVars>
      </dgm:prSet>
      <dgm:spPr/>
      <dgm:t>
        <a:bodyPr/>
        <a:lstStyle/>
        <a:p>
          <a:endParaRPr lang="zh-TW" altLang="en-US"/>
        </a:p>
      </dgm:t>
    </dgm:pt>
    <dgm:pt modelId="{93BA219A-8BF2-4CC8-884A-5F44EFC39374}" type="pres">
      <dgm:prSet presAssocID="{E871F0D7-EA48-41CC-A7E6-15C018F50546}" presName="root" presStyleCnt="0"/>
      <dgm:spPr/>
    </dgm:pt>
    <dgm:pt modelId="{733AC627-5EC4-4A83-9C18-C24008580291}" type="pres">
      <dgm:prSet presAssocID="{E871F0D7-EA48-41CC-A7E6-15C018F50546}" presName="rootComposite" presStyleCnt="0"/>
      <dgm:spPr/>
    </dgm:pt>
    <dgm:pt modelId="{DF887ED1-8ACD-4E9C-B1C3-C0C8678179B0}" type="pres">
      <dgm:prSet presAssocID="{E871F0D7-EA48-41CC-A7E6-15C018F50546}" presName="rootText" presStyleLbl="node1" presStyleIdx="1" presStyleCnt="4"/>
      <dgm:spPr/>
      <dgm:t>
        <a:bodyPr/>
        <a:lstStyle/>
        <a:p>
          <a:endParaRPr lang="zh-TW" altLang="en-US"/>
        </a:p>
      </dgm:t>
    </dgm:pt>
    <dgm:pt modelId="{096DC55B-ACD7-4770-B66D-3C5FD1F8DA90}" type="pres">
      <dgm:prSet presAssocID="{E871F0D7-EA48-41CC-A7E6-15C018F50546}" presName="rootConnector" presStyleLbl="node1" presStyleIdx="1" presStyleCnt="4"/>
      <dgm:spPr/>
      <dgm:t>
        <a:bodyPr/>
        <a:lstStyle/>
        <a:p>
          <a:endParaRPr lang="zh-TW" altLang="en-US"/>
        </a:p>
      </dgm:t>
    </dgm:pt>
    <dgm:pt modelId="{F0A7A4FC-B9FC-42DC-BC17-1737A026E100}" type="pres">
      <dgm:prSet presAssocID="{E871F0D7-EA48-41CC-A7E6-15C018F50546}" presName="childShape" presStyleCnt="0"/>
      <dgm:spPr/>
    </dgm:pt>
    <dgm:pt modelId="{367E745C-604A-4C7F-A23A-D9BE902F8F48}" type="pres">
      <dgm:prSet presAssocID="{6008ADFB-4A60-4442-BC09-ED857FAC023E}" presName="Name13" presStyleLbl="parChTrans1D2" presStyleIdx="5" presStyleCnt="11"/>
      <dgm:spPr/>
      <dgm:t>
        <a:bodyPr/>
        <a:lstStyle/>
        <a:p>
          <a:endParaRPr lang="zh-TW" altLang="en-US"/>
        </a:p>
      </dgm:t>
    </dgm:pt>
    <dgm:pt modelId="{B153704B-314C-40E9-B52B-EB32F42DE34B}" type="pres">
      <dgm:prSet presAssocID="{B1075186-2BFC-4424-8E03-EE244A50A390}" presName="childText" presStyleLbl="bgAcc1" presStyleIdx="5" presStyleCnt="11" custScaleX="132884">
        <dgm:presLayoutVars>
          <dgm:bulletEnabled val="1"/>
        </dgm:presLayoutVars>
      </dgm:prSet>
      <dgm:spPr/>
      <dgm:t>
        <a:bodyPr/>
        <a:lstStyle/>
        <a:p>
          <a:endParaRPr lang="zh-TW" altLang="en-US"/>
        </a:p>
      </dgm:t>
    </dgm:pt>
    <dgm:pt modelId="{97390898-AB18-4646-8F0F-665D6CB845A6}" type="pres">
      <dgm:prSet presAssocID="{74EBD27A-873D-4A80-8021-883E7531BE28}" presName="root" presStyleCnt="0"/>
      <dgm:spPr/>
    </dgm:pt>
    <dgm:pt modelId="{EF3CC1AA-533B-40AC-A34B-4089C5168383}" type="pres">
      <dgm:prSet presAssocID="{74EBD27A-873D-4A80-8021-883E7531BE28}" presName="rootComposite" presStyleCnt="0"/>
      <dgm:spPr/>
    </dgm:pt>
    <dgm:pt modelId="{A8CFFD9A-DA04-489F-A346-1EB01AB4AE52}" type="pres">
      <dgm:prSet presAssocID="{74EBD27A-873D-4A80-8021-883E7531BE28}" presName="rootText" presStyleLbl="node1" presStyleIdx="2" presStyleCnt="4"/>
      <dgm:spPr/>
      <dgm:t>
        <a:bodyPr/>
        <a:lstStyle/>
        <a:p>
          <a:endParaRPr lang="zh-TW" altLang="en-US"/>
        </a:p>
      </dgm:t>
    </dgm:pt>
    <dgm:pt modelId="{C311D555-D251-46E1-979A-6570B91B7C9E}" type="pres">
      <dgm:prSet presAssocID="{74EBD27A-873D-4A80-8021-883E7531BE28}" presName="rootConnector" presStyleLbl="node1" presStyleIdx="2" presStyleCnt="4"/>
      <dgm:spPr/>
      <dgm:t>
        <a:bodyPr/>
        <a:lstStyle/>
        <a:p>
          <a:endParaRPr lang="zh-TW" altLang="en-US"/>
        </a:p>
      </dgm:t>
    </dgm:pt>
    <dgm:pt modelId="{0ADC88A0-B05C-44FF-9817-1F7523F7DB8C}" type="pres">
      <dgm:prSet presAssocID="{74EBD27A-873D-4A80-8021-883E7531BE28}" presName="childShape" presStyleCnt="0"/>
      <dgm:spPr/>
    </dgm:pt>
    <dgm:pt modelId="{FC95DA7C-799C-419B-972E-C5A6B19D3106}" type="pres">
      <dgm:prSet presAssocID="{60CDC599-94DE-40FB-9943-B4AC845BD6D9}" presName="Name13" presStyleLbl="parChTrans1D2" presStyleIdx="6" presStyleCnt="11"/>
      <dgm:spPr/>
      <dgm:t>
        <a:bodyPr/>
        <a:lstStyle/>
        <a:p>
          <a:endParaRPr lang="zh-TW" altLang="en-US"/>
        </a:p>
      </dgm:t>
    </dgm:pt>
    <dgm:pt modelId="{FF947446-8EC1-4637-B797-45D04FFFF15D}" type="pres">
      <dgm:prSet presAssocID="{58C3B305-FBE9-4129-B2E6-F7B1933A4671}" presName="childText" presStyleLbl="bgAcc1" presStyleIdx="6" presStyleCnt="11" custScaleX="118735">
        <dgm:presLayoutVars>
          <dgm:bulletEnabled val="1"/>
        </dgm:presLayoutVars>
      </dgm:prSet>
      <dgm:spPr/>
      <dgm:t>
        <a:bodyPr/>
        <a:lstStyle/>
        <a:p>
          <a:endParaRPr lang="zh-TW" altLang="en-US"/>
        </a:p>
      </dgm:t>
    </dgm:pt>
    <dgm:pt modelId="{7C7A9B23-F529-4961-85E5-8432FB2C1AEE}" type="pres">
      <dgm:prSet presAssocID="{C66324E2-4631-4966-B075-335DACC09AB1}" presName="Name13" presStyleLbl="parChTrans1D2" presStyleIdx="7" presStyleCnt="11"/>
      <dgm:spPr/>
      <dgm:t>
        <a:bodyPr/>
        <a:lstStyle/>
        <a:p>
          <a:endParaRPr lang="zh-TW" altLang="en-US"/>
        </a:p>
      </dgm:t>
    </dgm:pt>
    <dgm:pt modelId="{4D4A1F99-2E1E-4F63-A2A4-9CE33D1C2F31}" type="pres">
      <dgm:prSet presAssocID="{0B391EB2-091B-407A-8360-87E65A69C0DD}" presName="childText" presStyleLbl="bgAcc1" presStyleIdx="7" presStyleCnt="11" custScaleX="111665">
        <dgm:presLayoutVars>
          <dgm:bulletEnabled val="1"/>
        </dgm:presLayoutVars>
      </dgm:prSet>
      <dgm:spPr/>
      <dgm:t>
        <a:bodyPr/>
        <a:lstStyle/>
        <a:p>
          <a:endParaRPr lang="zh-TW" altLang="en-US"/>
        </a:p>
      </dgm:t>
    </dgm:pt>
    <dgm:pt modelId="{9114AEC2-F8FD-40D4-9D41-7257BA91758E}" type="pres">
      <dgm:prSet presAssocID="{A6937FF0-8C89-4BD2-AEA2-1C6F1C7F8313}" presName="root" presStyleCnt="0"/>
      <dgm:spPr/>
    </dgm:pt>
    <dgm:pt modelId="{508D7E40-B445-4BFD-925D-37834164C86D}" type="pres">
      <dgm:prSet presAssocID="{A6937FF0-8C89-4BD2-AEA2-1C6F1C7F8313}" presName="rootComposite" presStyleCnt="0"/>
      <dgm:spPr/>
    </dgm:pt>
    <dgm:pt modelId="{CB4A4C33-39D9-4995-9547-ACB5CF5D4143}" type="pres">
      <dgm:prSet presAssocID="{A6937FF0-8C89-4BD2-AEA2-1C6F1C7F8313}" presName="rootText" presStyleLbl="node1" presStyleIdx="3" presStyleCnt="4"/>
      <dgm:spPr/>
      <dgm:t>
        <a:bodyPr/>
        <a:lstStyle/>
        <a:p>
          <a:endParaRPr lang="zh-TW" altLang="en-US"/>
        </a:p>
      </dgm:t>
    </dgm:pt>
    <dgm:pt modelId="{5B16B4A3-B93A-4A7E-98C0-827FBC6621A9}" type="pres">
      <dgm:prSet presAssocID="{A6937FF0-8C89-4BD2-AEA2-1C6F1C7F8313}" presName="rootConnector" presStyleLbl="node1" presStyleIdx="3" presStyleCnt="4"/>
      <dgm:spPr/>
      <dgm:t>
        <a:bodyPr/>
        <a:lstStyle/>
        <a:p>
          <a:endParaRPr lang="zh-TW" altLang="en-US"/>
        </a:p>
      </dgm:t>
    </dgm:pt>
    <dgm:pt modelId="{D411B232-DB23-478F-8E02-D17F02E5801E}" type="pres">
      <dgm:prSet presAssocID="{A6937FF0-8C89-4BD2-AEA2-1C6F1C7F8313}" presName="childShape" presStyleCnt="0"/>
      <dgm:spPr/>
    </dgm:pt>
    <dgm:pt modelId="{7FAE9645-3D1C-4EF0-AB60-C900F15C234C}" type="pres">
      <dgm:prSet presAssocID="{041A14AB-8EA0-4F1F-ACA7-B14309E87002}" presName="Name13" presStyleLbl="parChTrans1D2" presStyleIdx="8" presStyleCnt="11"/>
      <dgm:spPr/>
      <dgm:t>
        <a:bodyPr/>
        <a:lstStyle/>
        <a:p>
          <a:endParaRPr lang="zh-TW" altLang="en-US"/>
        </a:p>
      </dgm:t>
    </dgm:pt>
    <dgm:pt modelId="{29DCA78A-C0C9-4E11-96DE-0A0AE2E1AB0D}" type="pres">
      <dgm:prSet presAssocID="{384EC5BD-4715-4021-A17E-D1340B60426C}" presName="childText" presStyleLbl="bgAcc1" presStyleIdx="8" presStyleCnt="11" custLinFactNeighborX="899" custLinFactNeighborY="-10900">
        <dgm:presLayoutVars>
          <dgm:bulletEnabled val="1"/>
        </dgm:presLayoutVars>
      </dgm:prSet>
      <dgm:spPr/>
      <dgm:t>
        <a:bodyPr/>
        <a:lstStyle/>
        <a:p>
          <a:endParaRPr lang="zh-TW" altLang="en-US"/>
        </a:p>
      </dgm:t>
    </dgm:pt>
    <dgm:pt modelId="{19EA98F0-5C88-42E1-B54C-999216B66BDB}" type="pres">
      <dgm:prSet presAssocID="{EBD79AD6-E572-4BD7-83C9-7F66FBD172F4}" presName="Name13" presStyleLbl="parChTrans1D2" presStyleIdx="9" presStyleCnt="11"/>
      <dgm:spPr/>
      <dgm:t>
        <a:bodyPr/>
        <a:lstStyle/>
        <a:p>
          <a:endParaRPr lang="zh-TW" altLang="en-US"/>
        </a:p>
      </dgm:t>
    </dgm:pt>
    <dgm:pt modelId="{D69193D0-1A0C-4797-9245-7598E239440B}" type="pres">
      <dgm:prSet presAssocID="{6073C540-48E4-47BF-B05B-5BA89E1EC6AC}" presName="childText" presStyleLbl="bgAcc1" presStyleIdx="9" presStyleCnt="11" custScaleX="100755">
        <dgm:presLayoutVars>
          <dgm:bulletEnabled val="1"/>
        </dgm:presLayoutVars>
      </dgm:prSet>
      <dgm:spPr/>
      <dgm:t>
        <a:bodyPr/>
        <a:lstStyle/>
        <a:p>
          <a:endParaRPr lang="zh-TW" altLang="en-US"/>
        </a:p>
      </dgm:t>
    </dgm:pt>
    <dgm:pt modelId="{B65624AF-668D-475C-B986-8C872130A0D2}" type="pres">
      <dgm:prSet presAssocID="{31B14A08-B4FA-412C-A3BD-71CD3CD55579}" presName="Name13" presStyleLbl="parChTrans1D2" presStyleIdx="10" presStyleCnt="11"/>
      <dgm:spPr/>
      <dgm:t>
        <a:bodyPr/>
        <a:lstStyle/>
        <a:p>
          <a:endParaRPr lang="zh-TW" altLang="en-US"/>
        </a:p>
      </dgm:t>
    </dgm:pt>
    <dgm:pt modelId="{355E5803-D227-4DBF-BD44-B45DEB8FF779}" type="pres">
      <dgm:prSet presAssocID="{054FFD28-22BB-4F59-95AA-154EAE673DBE}" presName="childText" presStyleLbl="bgAcc1" presStyleIdx="10" presStyleCnt="11" custScaleX="92822">
        <dgm:presLayoutVars>
          <dgm:bulletEnabled val="1"/>
        </dgm:presLayoutVars>
      </dgm:prSet>
      <dgm:spPr/>
      <dgm:t>
        <a:bodyPr/>
        <a:lstStyle/>
        <a:p>
          <a:endParaRPr lang="zh-TW" altLang="en-US"/>
        </a:p>
      </dgm:t>
    </dgm:pt>
  </dgm:ptLst>
  <dgm:cxnLst>
    <dgm:cxn modelId="{1F08572C-910C-42F9-95CA-8AB334C77663}" type="presOf" srcId="{60CDC599-94DE-40FB-9943-B4AC845BD6D9}" destId="{FC95DA7C-799C-419B-972E-C5A6B19D3106}" srcOrd="0" destOrd="0" presId="urn:microsoft.com/office/officeart/2005/8/layout/hierarchy3"/>
    <dgm:cxn modelId="{73D4C2D1-0A30-4FBD-9E4E-BE36E4B722F6}" srcId="{24219A7D-882B-4591-AF3A-EC40A9F9C5E8}" destId="{A6937FF0-8C89-4BD2-AEA2-1C6F1C7F8313}" srcOrd="3" destOrd="0" parTransId="{2D6F028A-6FA5-41CB-A0DA-B3C7EFEBBE1A}" sibTransId="{506D528B-8211-4EB8-84EF-D0467ACA779C}"/>
    <dgm:cxn modelId="{D784DDF3-AC6B-4373-87D5-2F913EB6A157}" type="presOf" srcId="{661C9217-2D22-4EA8-B613-9CB242CF4C55}" destId="{CE030D79-FB3A-47EA-8428-01895A1D260A}" srcOrd="0" destOrd="0" presId="urn:microsoft.com/office/officeart/2005/8/layout/hierarchy3"/>
    <dgm:cxn modelId="{C3ED6549-5419-44D0-82D4-64295D7D1186}" srcId="{FA489E33-76B6-4252-815C-111E9DEA8366}" destId="{503561D1-E68D-48C2-BCDA-79A3F2A5B8BB}" srcOrd="4" destOrd="0" parTransId="{755A96DE-BB8D-408E-AA95-CBE43A5DCF37}" sibTransId="{255B2BA8-D43E-4AAC-9FA6-D10D92683F43}"/>
    <dgm:cxn modelId="{1A181F06-2966-47D7-990D-0D20462CD55A}" type="presOf" srcId="{0B391EB2-091B-407A-8360-87E65A69C0DD}" destId="{4D4A1F99-2E1E-4F63-A2A4-9CE33D1C2F31}" srcOrd="0" destOrd="0" presId="urn:microsoft.com/office/officeart/2005/8/layout/hierarchy3"/>
    <dgm:cxn modelId="{799468EE-5871-4346-A525-5E425306A75F}" srcId="{74EBD27A-873D-4A80-8021-883E7531BE28}" destId="{0B391EB2-091B-407A-8360-87E65A69C0DD}" srcOrd="1" destOrd="0" parTransId="{C66324E2-4631-4966-B075-335DACC09AB1}" sibTransId="{71A8FA2D-8B8B-4D6C-A5D1-BC296F25BAFF}"/>
    <dgm:cxn modelId="{1C5B9EAA-6AA3-43C2-985C-3A0DC4B8402D}" type="presOf" srcId="{E871F0D7-EA48-41CC-A7E6-15C018F50546}" destId="{DF887ED1-8ACD-4E9C-B1C3-C0C8678179B0}" srcOrd="0" destOrd="0" presId="urn:microsoft.com/office/officeart/2005/8/layout/hierarchy3"/>
    <dgm:cxn modelId="{AD270556-4A2E-4168-AB10-AB1B2E932B76}" type="presOf" srcId="{503561D1-E68D-48C2-BCDA-79A3F2A5B8BB}" destId="{183FD2F3-4816-45C0-824F-E04720C29712}" srcOrd="0" destOrd="0" presId="urn:microsoft.com/office/officeart/2005/8/layout/hierarchy3"/>
    <dgm:cxn modelId="{92BBB905-DF00-45B3-B909-6FAC17E62B18}" type="presOf" srcId="{945B2DDE-63C2-4781-9E7E-9A9D3E3CA345}" destId="{F28D7B4F-F161-4576-8ABF-A5471EEF373B}" srcOrd="0" destOrd="0" presId="urn:microsoft.com/office/officeart/2005/8/layout/hierarchy3"/>
    <dgm:cxn modelId="{97C3C5F9-6C0B-4A86-AA7C-658AA527BCBB}" type="presOf" srcId="{AD5EE57E-BDD9-4974-8FAA-05B5BAF588D6}" destId="{48C8EF28-4EA5-41D0-83BD-CBB46115E22D}" srcOrd="0" destOrd="0" presId="urn:microsoft.com/office/officeart/2005/8/layout/hierarchy3"/>
    <dgm:cxn modelId="{24DC46F1-59AB-4A00-B169-347B5F22CB90}" srcId="{24219A7D-882B-4591-AF3A-EC40A9F9C5E8}" destId="{74EBD27A-873D-4A80-8021-883E7531BE28}" srcOrd="2" destOrd="0" parTransId="{637B3C11-02AE-46AA-951B-857DDFE6A541}" sibTransId="{461202CC-C019-44E6-8AE5-CAD8F8FD7CF2}"/>
    <dgm:cxn modelId="{FEA934F4-C39A-4DE0-9BEE-5D329A1E3464}" type="presOf" srcId="{041A14AB-8EA0-4F1F-ACA7-B14309E87002}" destId="{7FAE9645-3D1C-4EF0-AB60-C900F15C234C}" srcOrd="0" destOrd="0" presId="urn:microsoft.com/office/officeart/2005/8/layout/hierarchy3"/>
    <dgm:cxn modelId="{ABC5D0B7-05B9-4C82-8BB1-02DF55EEBFE2}" type="presOf" srcId="{6073C540-48E4-47BF-B05B-5BA89E1EC6AC}" destId="{D69193D0-1A0C-4797-9245-7598E239440B}" srcOrd="0" destOrd="0" presId="urn:microsoft.com/office/officeart/2005/8/layout/hierarchy3"/>
    <dgm:cxn modelId="{6148D78E-ED16-4249-AA0F-9C1ADF86A561}" srcId="{A6937FF0-8C89-4BD2-AEA2-1C6F1C7F8313}" destId="{384EC5BD-4715-4021-A17E-D1340B60426C}" srcOrd="0" destOrd="0" parTransId="{041A14AB-8EA0-4F1F-ACA7-B14309E87002}" sibTransId="{F822109C-6218-4539-BEDE-5418C036B8A2}"/>
    <dgm:cxn modelId="{D1961AF6-DD4C-46D8-8880-6549FA098FBB}" type="presOf" srcId="{FA489E33-76B6-4252-815C-111E9DEA8366}" destId="{B01375AB-35EA-40EC-9647-9F6D25988AA7}" srcOrd="1" destOrd="0" presId="urn:microsoft.com/office/officeart/2005/8/layout/hierarchy3"/>
    <dgm:cxn modelId="{D19AFF38-CC34-4DF3-8427-9BED780F8572}" srcId="{A6937FF0-8C89-4BD2-AEA2-1C6F1C7F8313}" destId="{6073C540-48E4-47BF-B05B-5BA89E1EC6AC}" srcOrd="1" destOrd="0" parTransId="{EBD79AD6-E572-4BD7-83C9-7F66FBD172F4}" sibTransId="{FCF177A2-428E-478D-A1BA-0974811EC7AB}"/>
    <dgm:cxn modelId="{55C6D5DA-F3CA-4048-A970-8A897B9AC912}" srcId="{FA489E33-76B6-4252-815C-111E9DEA8366}" destId="{3BAF9C53-3F90-4AC4-A5D8-50E2BE026E0A}" srcOrd="1" destOrd="0" parTransId="{945B2DDE-63C2-4781-9E7E-9A9D3E3CA345}" sibTransId="{187F4D4E-37E4-47B4-9908-2F289F303D10}"/>
    <dgm:cxn modelId="{DD251041-01CE-4299-97CF-6B6349C98663}" type="presOf" srcId="{27CDC03B-98B9-4643-A672-B70A0BFBAA46}" destId="{3166CA78-C354-4EF5-9E28-D23C48613AA5}" srcOrd="0" destOrd="0" presId="urn:microsoft.com/office/officeart/2005/8/layout/hierarchy3"/>
    <dgm:cxn modelId="{1A22EB39-7062-4121-A428-5F6E52B6ABBE}" type="presOf" srcId="{A6937FF0-8C89-4BD2-AEA2-1C6F1C7F8313}" destId="{5B16B4A3-B93A-4A7E-98C0-827FBC6621A9}" srcOrd="1" destOrd="0" presId="urn:microsoft.com/office/officeart/2005/8/layout/hierarchy3"/>
    <dgm:cxn modelId="{E0D81EB5-96F1-406A-91AB-83288C3BF5EA}" srcId="{A6937FF0-8C89-4BD2-AEA2-1C6F1C7F8313}" destId="{054FFD28-22BB-4F59-95AA-154EAE673DBE}" srcOrd="2" destOrd="0" parTransId="{31B14A08-B4FA-412C-A3BD-71CD3CD55579}" sibTransId="{8356EE44-8E16-4789-826C-EDC9CC83FC2E}"/>
    <dgm:cxn modelId="{2028B8DF-CA68-434F-B000-0E6248E712C9}" srcId="{24219A7D-882B-4591-AF3A-EC40A9F9C5E8}" destId="{FA489E33-76B6-4252-815C-111E9DEA8366}" srcOrd="0" destOrd="0" parTransId="{FB681AC3-D038-48E4-B731-1861B0F8AB99}" sibTransId="{0150FDAD-5117-4CD0-ACF6-31055DDAFC50}"/>
    <dgm:cxn modelId="{128BE2DA-BBC8-4F23-B06D-2DFE478B0736}" srcId="{FA489E33-76B6-4252-815C-111E9DEA8366}" destId="{661C9217-2D22-4EA8-B613-9CB242CF4C55}" srcOrd="3" destOrd="0" parTransId="{CB8869AE-E7F5-45B8-B87F-51309186C1D1}" sibTransId="{A7CCDC47-81A3-47F8-BCBB-F547141AA205}"/>
    <dgm:cxn modelId="{0A2A7C77-9E52-458D-81BA-0CD090BF6442}" type="presOf" srcId="{31B14A08-B4FA-412C-A3BD-71CD3CD55579}" destId="{B65624AF-668D-475C-B986-8C872130A0D2}" srcOrd="0" destOrd="0" presId="urn:microsoft.com/office/officeart/2005/8/layout/hierarchy3"/>
    <dgm:cxn modelId="{C0DE1750-EAC1-4B44-8324-88826D1053BB}" srcId="{FA489E33-76B6-4252-815C-111E9DEA8366}" destId="{AD5EE57E-BDD9-4974-8FAA-05B5BAF588D6}" srcOrd="0" destOrd="0" parTransId="{D20AC3F5-3B56-4049-88DF-80F7BD8FB4A6}" sibTransId="{B4A3722F-EDD6-4ECF-B7BA-BA895EA90C1D}"/>
    <dgm:cxn modelId="{162E7330-2432-4023-A487-F12FC8C050DE}" type="presOf" srcId="{74EBD27A-873D-4A80-8021-883E7531BE28}" destId="{C311D555-D251-46E1-979A-6570B91B7C9E}" srcOrd="1" destOrd="0" presId="urn:microsoft.com/office/officeart/2005/8/layout/hierarchy3"/>
    <dgm:cxn modelId="{76879502-F849-4102-9E3F-4A52FD3C843A}" type="presOf" srcId="{CB8869AE-E7F5-45B8-B87F-51309186C1D1}" destId="{9FBA5E92-403C-44DD-9215-D5980692ADAC}" srcOrd="0" destOrd="0" presId="urn:microsoft.com/office/officeart/2005/8/layout/hierarchy3"/>
    <dgm:cxn modelId="{7F0FDE33-03FD-4E3C-BDC0-8612AD5F7A14}" type="presOf" srcId="{D20AC3F5-3B56-4049-88DF-80F7BD8FB4A6}" destId="{F8D9CC6D-7B51-46F9-90AB-543393584B3C}" srcOrd="0" destOrd="0" presId="urn:microsoft.com/office/officeart/2005/8/layout/hierarchy3"/>
    <dgm:cxn modelId="{9F6F42A1-DAD0-4AE4-8DCA-5EA4E1526CC4}" type="presOf" srcId="{58C3B305-FBE9-4129-B2E6-F7B1933A4671}" destId="{FF947446-8EC1-4637-B797-45D04FFFF15D}" srcOrd="0" destOrd="0" presId="urn:microsoft.com/office/officeart/2005/8/layout/hierarchy3"/>
    <dgm:cxn modelId="{317BCAC8-DE94-4207-A1AD-20FBEDCDC0EC}" srcId="{FA489E33-76B6-4252-815C-111E9DEA8366}" destId="{D161D09A-2EFE-4D6A-BBEA-D5B4CB236D2C}" srcOrd="2" destOrd="0" parTransId="{27CDC03B-98B9-4643-A672-B70A0BFBAA46}" sibTransId="{C1D52BBC-1E95-4418-99DB-989C1F7FE8D2}"/>
    <dgm:cxn modelId="{4B3580F5-DCFF-4C15-83EE-648FC18E90AD}" type="presOf" srcId="{755A96DE-BB8D-408E-AA95-CBE43A5DCF37}" destId="{5BC5BA43-E9D8-46C2-9685-D1286AC66079}" srcOrd="0" destOrd="0" presId="urn:microsoft.com/office/officeart/2005/8/layout/hierarchy3"/>
    <dgm:cxn modelId="{C4ECBD53-6203-450F-8E0D-6762B9C3D7DF}" type="presOf" srcId="{24219A7D-882B-4591-AF3A-EC40A9F9C5E8}" destId="{F49CA306-5488-44F1-BC09-61A6393B5503}" srcOrd="0" destOrd="0" presId="urn:microsoft.com/office/officeart/2005/8/layout/hierarchy3"/>
    <dgm:cxn modelId="{0C834A7A-A241-45FD-99FD-154A8E603428}" type="presOf" srcId="{FA489E33-76B6-4252-815C-111E9DEA8366}" destId="{21CBBAD8-5443-4BAE-A0DA-3684B2D9CFDF}" srcOrd="0" destOrd="0" presId="urn:microsoft.com/office/officeart/2005/8/layout/hierarchy3"/>
    <dgm:cxn modelId="{AFBCC28C-BD1D-451B-88CB-A6436EDB89DE}" type="presOf" srcId="{E871F0D7-EA48-41CC-A7E6-15C018F50546}" destId="{096DC55B-ACD7-4770-B66D-3C5FD1F8DA90}" srcOrd="1" destOrd="0" presId="urn:microsoft.com/office/officeart/2005/8/layout/hierarchy3"/>
    <dgm:cxn modelId="{652C3285-4B8A-404B-B06A-3413144E4328}" type="presOf" srcId="{6008ADFB-4A60-4442-BC09-ED857FAC023E}" destId="{367E745C-604A-4C7F-A23A-D9BE902F8F48}" srcOrd="0" destOrd="0" presId="urn:microsoft.com/office/officeart/2005/8/layout/hierarchy3"/>
    <dgm:cxn modelId="{D15F2E7A-0138-401B-9358-E94146954391}" type="presOf" srcId="{A6937FF0-8C89-4BD2-AEA2-1C6F1C7F8313}" destId="{CB4A4C33-39D9-4995-9547-ACB5CF5D4143}" srcOrd="0" destOrd="0" presId="urn:microsoft.com/office/officeart/2005/8/layout/hierarchy3"/>
    <dgm:cxn modelId="{9AC9840E-B694-49B5-8844-17B1C09A3846}" type="presOf" srcId="{C66324E2-4631-4966-B075-335DACC09AB1}" destId="{7C7A9B23-F529-4961-85E5-8432FB2C1AEE}" srcOrd="0" destOrd="0" presId="urn:microsoft.com/office/officeart/2005/8/layout/hierarchy3"/>
    <dgm:cxn modelId="{889DC12C-44A5-490E-A129-8843EEF6AA3A}" type="presOf" srcId="{D161D09A-2EFE-4D6A-BBEA-D5B4CB236D2C}" destId="{95C438E8-66A1-4530-8A11-1F7A7977FDFF}" srcOrd="0" destOrd="0" presId="urn:microsoft.com/office/officeart/2005/8/layout/hierarchy3"/>
    <dgm:cxn modelId="{EC9C69DA-F1FF-4890-BCA1-095D226F090A}" type="presOf" srcId="{054FFD28-22BB-4F59-95AA-154EAE673DBE}" destId="{355E5803-D227-4DBF-BD44-B45DEB8FF779}" srcOrd="0" destOrd="0" presId="urn:microsoft.com/office/officeart/2005/8/layout/hierarchy3"/>
    <dgm:cxn modelId="{E1230879-03DA-4B15-B811-ADBB63A70D0C}" srcId="{74EBD27A-873D-4A80-8021-883E7531BE28}" destId="{58C3B305-FBE9-4129-B2E6-F7B1933A4671}" srcOrd="0" destOrd="0" parTransId="{60CDC599-94DE-40FB-9943-B4AC845BD6D9}" sibTransId="{86091EE9-D1B6-4061-B714-322047B82CFE}"/>
    <dgm:cxn modelId="{C816C8BF-2BBE-4979-9F33-65E9F3E159AF}" type="presOf" srcId="{384EC5BD-4715-4021-A17E-D1340B60426C}" destId="{29DCA78A-C0C9-4E11-96DE-0A0AE2E1AB0D}" srcOrd="0" destOrd="0" presId="urn:microsoft.com/office/officeart/2005/8/layout/hierarchy3"/>
    <dgm:cxn modelId="{50FCC9E7-5F8C-4684-9BCD-AEC6B5E8D8DD}" srcId="{24219A7D-882B-4591-AF3A-EC40A9F9C5E8}" destId="{E871F0D7-EA48-41CC-A7E6-15C018F50546}" srcOrd="1" destOrd="0" parTransId="{2D5F5FAD-EED4-462D-AC6C-0199A746A0BB}" sibTransId="{26CB4F0F-87B9-4675-8B2C-E3BFB7C0ECCB}"/>
    <dgm:cxn modelId="{AB919D03-7E76-4F45-B292-E15D8073143A}" type="presOf" srcId="{74EBD27A-873D-4A80-8021-883E7531BE28}" destId="{A8CFFD9A-DA04-489F-A346-1EB01AB4AE52}" srcOrd="0" destOrd="0" presId="urn:microsoft.com/office/officeart/2005/8/layout/hierarchy3"/>
    <dgm:cxn modelId="{A201920F-DB68-491F-827F-747892A16DF1}" type="presOf" srcId="{B1075186-2BFC-4424-8E03-EE244A50A390}" destId="{B153704B-314C-40E9-B52B-EB32F42DE34B}" srcOrd="0" destOrd="0" presId="urn:microsoft.com/office/officeart/2005/8/layout/hierarchy3"/>
    <dgm:cxn modelId="{AEFB2ADB-066D-4F24-BA76-F819914A858D}" type="presOf" srcId="{3BAF9C53-3F90-4AC4-A5D8-50E2BE026E0A}" destId="{2640B39E-09F1-4B39-B53E-62D5EF2E9621}" srcOrd="0" destOrd="0" presId="urn:microsoft.com/office/officeart/2005/8/layout/hierarchy3"/>
    <dgm:cxn modelId="{70580EC6-9EE1-4727-8BDB-DC206C2CFA5B}" type="presOf" srcId="{EBD79AD6-E572-4BD7-83C9-7F66FBD172F4}" destId="{19EA98F0-5C88-42E1-B54C-999216B66BDB}" srcOrd="0" destOrd="0" presId="urn:microsoft.com/office/officeart/2005/8/layout/hierarchy3"/>
    <dgm:cxn modelId="{330FADEC-21BC-41D9-B024-5F5856AADA75}" srcId="{E871F0D7-EA48-41CC-A7E6-15C018F50546}" destId="{B1075186-2BFC-4424-8E03-EE244A50A390}" srcOrd="0" destOrd="0" parTransId="{6008ADFB-4A60-4442-BC09-ED857FAC023E}" sibTransId="{8C93BB7A-DF74-480F-97B0-FAD456C08947}"/>
    <dgm:cxn modelId="{9892E0E8-9363-46B2-B99E-3FD88EB53C60}" type="presParOf" srcId="{F49CA306-5488-44F1-BC09-61A6393B5503}" destId="{82E3F0D8-9665-4410-9657-D63359EAA5D2}" srcOrd="0" destOrd="0" presId="urn:microsoft.com/office/officeart/2005/8/layout/hierarchy3"/>
    <dgm:cxn modelId="{39095EE4-0C6A-455A-81F6-388B56D92817}" type="presParOf" srcId="{82E3F0D8-9665-4410-9657-D63359EAA5D2}" destId="{1C67CEBF-66F0-4E47-A4DA-4E6AB7705A88}" srcOrd="0" destOrd="0" presId="urn:microsoft.com/office/officeart/2005/8/layout/hierarchy3"/>
    <dgm:cxn modelId="{77E33821-C65A-4D3E-ABFF-E5311E67377D}" type="presParOf" srcId="{1C67CEBF-66F0-4E47-A4DA-4E6AB7705A88}" destId="{21CBBAD8-5443-4BAE-A0DA-3684B2D9CFDF}" srcOrd="0" destOrd="0" presId="urn:microsoft.com/office/officeart/2005/8/layout/hierarchy3"/>
    <dgm:cxn modelId="{528EA0A7-2734-46A5-9EEF-41BD9E447185}" type="presParOf" srcId="{1C67CEBF-66F0-4E47-A4DA-4E6AB7705A88}" destId="{B01375AB-35EA-40EC-9647-9F6D25988AA7}" srcOrd="1" destOrd="0" presId="urn:microsoft.com/office/officeart/2005/8/layout/hierarchy3"/>
    <dgm:cxn modelId="{BDACE216-AAD8-4158-BF23-83851EADB7FF}" type="presParOf" srcId="{82E3F0D8-9665-4410-9657-D63359EAA5D2}" destId="{E66E97CD-1339-417B-AE03-A9A7181733B8}" srcOrd="1" destOrd="0" presId="urn:microsoft.com/office/officeart/2005/8/layout/hierarchy3"/>
    <dgm:cxn modelId="{091A8C87-E9FF-4565-8B91-A27E798E5097}" type="presParOf" srcId="{E66E97CD-1339-417B-AE03-A9A7181733B8}" destId="{F8D9CC6D-7B51-46F9-90AB-543393584B3C}" srcOrd="0" destOrd="0" presId="urn:microsoft.com/office/officeart/2005/8/layout/hierarchy3"/>
    <dgm:cxn modelId="{467C4063-200A-4D8A-A767-4205131B8F7F}" type="presParOf" srcId="{E66E97CD-1339-417B-AE03-A9A7181733B8}" destId="{48C8EF28-4EA5-41D0-83BD-CBB46115E22D}" srcOrd="1" destOrd="0" presId="urn:microsoft.com/office/officeart/2005/8/layout/hierarchy3"/>
    <dgm:cxn modelId="{700E43B7-6AA1-4FCB-A024-AA329178C10D}" type="presParOf" srcId="{E66E97CD-1339-417B-AE03-A9A7181733B8}" destId="{F28D7B4F-F161-4576-8ABF-A5471EEF373B}" srcOrd="2" destOrd="0" presId="urn:microsoft.com/office/officeart/2005/8/layout/hierarchy3"/>
    <dgm:cxn modelId="{24DE32B0-938D-4578-9646-0AA0BAF60D23}" type="presParOf" srcId="{E66E97CD-1339-417B-AE03-A9A7181733B8}" destId="{2640B39E-09F1-4B39-B53E-62D5EF2E9621}" srcOrd="3" destOrd="0" presId="urn:microsoft.com/office/officeart/2005/8/layout/hierarchy3"/>
    <dgm:cxn modelId="{CC2075DF-0983-4A8C-A05A-46EB83AF26DB}" type="presParOf" srcId="{E66E97CD-1339-417B-AE03-A9A7181733B8}" destId="{3166CA78-C354-4EF5-9E28-D23C48613AA5}" srcOrd="4" destOrd="0" presId="urn:microsoft.com/office/officeart/2005/8/layout/hierarchy3"/>
    <dgm:cxn modelId="{FD6DCEC8-09F0-46F3-9B51-DFB7789E6143}" type="presParOf" srcId="{E66E97CD-1339-417B-AE03-A9A7181733B8}" destId="{95C438E8-66A1-4530-8A11-1F7A7977FDFF}" srcOrd="5" destOrd="0" presId="urn:microsoft.com/office/officeart/2005/8/layout/hierarchy3"/>
    <dgm:cxn modelId="{1B6EAEC5-C870-4531-A909-2EACF84D64B4}" type="presParOf" srcId="{E66E97CD-1339-417B-AE03-A9A7181733B8}" destId="{9FBA5E92-403C-44DD-9215-D5980692ADAC}" srcOrd="6" destOrd="0" presId="urn:microsoft.com/office/officeart/2005/8/layout/hierarchy3"/>
    <dgm:cxn modelId="{35074F5C-379B-4DDC-A4F6-15928EC8162F}" type="presParOf" srcId="{E66E97CD-1339-417B-AE03-A9A7181733B8}" destId="{CE030D79-FB3A-47EA-8428-01895A1D260A}" srcOrd="7" destOrd="0" presId="urn:microsoft.com/office/officeart/2005/8/layout/hierarchy3"/>
    <dgm:cxn modelId="{B7792143-DDE6-4D24-AD39-14217B57193C}" type="presParOf" srcId="{E66E97CD-1339-417B-AE03-A9A7181733B8}" destId="{5BC5BA43-E9D8-46C2-9685-D1286AC66079}" srcOrd="8" destOrd="0" presId="urn:microsoft.com/office/officeart/2005/8/layout/hierarchy3"/>
    <dgm:cxn modelId="{8E5AF3AC-C40C-44B6-9B28-12090C4BE929}" type="presParOf" srcId="{E66E97CD-1339-417B-AE03-A9A7181733B8}" destId="{183FD2F3-4816-45C0-824F-E04720C29712}" srcOrd="9" destOrd="0" presId="urn:microsoft.com/office/officeart/2005/8/layout/hierarchy3"/>
    <dgm:cxn modelId="{8298E669-FF3C-44F2-90AD-0B2CC40065F0}" type="presParOf" srcId="{F49CA306-5488-44F1-BC09-61A6393B5503}" destId="{93BA219A-8BF2-4CC8-884A-5F44EFC39374}" srcOrd="1" destOrd="0" presId="urn:microsoft.com/office/officeart/2005/8/layout/hierarchy3"/>
    <dgm:cxn modelId="{5528C3B2-1D5F-4608-825A-DFD4405E4CA0}" type="presParOf" srcId="{93BA219A-8BF2-4CC8-884A-5F44EFC39374}" destId="{733AC627-5EC4-4A83-9C18-C24008580291}" srcOrd="0" destOrd="0" presId="urn:microsoft.com/office/officeart/2005/8/layout/hierarchy3"/>
    <dgm:cxn modelId="{0EA08A42-DE32-4416-8E50-71CCA242051C}" type="presParOf" srcId="{733AC627-5EC4-4A83-9C18-C24008580291}" destId="{DF887ED1-8ACD-4E9C-B1C3-C0C8678179B0}" srcOrd="0" destOrd="0" presId="urn:microsoft.com/office/officeart/2005/8/layout/hierarchy3"/>
    <dgm:cxn modelId="{BBABA1C2-F090-4E23-9845-43A75EDDCDD1}" type="presParOf" srcId="{733AC627-5EC4-4A83-9C18-C24008580291}" destId="{096DC55B-ACD7-4770-B66D-3C5FD1F8DA90}" srcOrd="1" destOrd="0" presId="urn:microsoft.com/office/officeart/2005/8/layout/hierarchy3"/>
    <dgm:cxn modelId="{B04D3663-E455-46A0-93E6-43186A751C8E}" type="presParOf" srcId="{93BA219A-8BF2-4CC8-884A-5F44EFC39374}" destId="{F0A7A4FC-B9FC-42DC-BC17-1737A026E100}" srcOrd="1" destOrd="0" presId="urn:microsoft.com/office/officeart/2005/8/layout/hierarchy3"/>
    <dgm:cxn modelId="{3C0755E2-EEA5-4257-A621-36FD9B591A1A}" type="presParOf" srcId="{F0A7A4FC-B9FC-42DC-BC17-1737A026E100}" destId="{367E745C-604A-4C7F-A23A-D9BE902F8F48}" srcOrd="0" destOrd="0" presId="urn:microsoft.com/office/officeart/2005/8/layout/hierarchy3"/>
    <dgm:cxn modelId="{47DC893A-ABB9-46AC-89B7-CFD1A8A60B04}" type="presParOf" srcId="{F0A7A4FC-B9FC-42DC-BC17-1737A026E100}" destId="{B153704B-314C-40E9-B52B-EB32F42DE34B}" srcOrd="1" destOrd="0" presId="urn:microsoft.com/office/officeart/2005/8/layout/hierarchy3"/>
    <dgm:cxn modelId="{94F16193-9CEA-4497-B6EB-D194E9439392}" type="presParOf" srcId="{F49CA306-5488-44F1-BC09-61A6393B5503}" destId="{97390898-AB18-4646-8F0F-665D6CB845A6}" srcOrd="2" destOrd="0" presId="urn:microsoft.com/office/officeart/2005/8/layout/hierarchy3"/>
    <dgm:cxn modelId="{A3CF2967-0F8D-44DF-9E0D-424E7D0552BC}" type="presParOf" srcId="{97390898-AB18-4646-8F0F-665D6CB845A6}" destId="{EF3CC1AA-533B-40AC-A34B-4089C5168383}" srcOrd="0" destOrd="0" presId="urn:microsoft.com/office/officeart/2005/8/layout/hierarchy3"/>
    <dgm:cxn modelId="{03E19CB2-9D3C-4EC0-BBDB-3B98B3AA6DBE}" type="presParOf" srcId="{EF3CC1AA-533B-40AC-A34B-4089C5168383}" destId="{A8CFFD9A-DA04-489F-A346-1EB01AB4AE52}" srcOrd="0" destOrd="0" presId="urn:microsoft.com/office/officeart/2005/8/layout/hierarchy3"/>
    <dgm:cxn modelId="{681B9104-9CAB-453D-A942-D0D2B9130104}" type="presParOf" srcId="{EF3CC1AA-533B-40AC-A34B-4089C5168383}" destId="{C311D555-D251-46E1-979A-6570B91B7C9E}" srcOrd="1" destOrd="0" presId="urn:microsoft.com/office/officeart/2005/8/layout/hierarchy3"/>
    <dgm:cxn modelId="{B964FDF3-B68B-464E-B783-456CAEFC205F}" type="presParOf" srcId="{97390898-AB18-4646-8F0F-665D6CB845A6}" destId="{0ADC88A0-B05C-44FF-9817-1F7523F7DB8C}" srcOrd="1" destOrd="0" presId="urn:microsoft.com/office/officeart/2005/8/layout/hierarchy3"/>
    <dgm:cxn modelId="{115CC1CA-3B0D-4A7B-96E1-41508E2967F5}" type="presParOf" srcId="{0ADC88A0-B05C-44FF-9817-1F7523F7DB8C}" destId="{FC95DA7C-799C-419B-972E-C5A6B19D3106}" srcOrd="0" destOrd="0" presId="urn:microsoft.com/office/officeart/2005/8/layout/hierarchy3"/>
    <dgm:cxn modelId="{8FF6454C-6D6E-4902-BF59-953628545BC5}" type="presParOf" srcId="{0ADC88A0-B05C-44FF-9817-1F7523F7DB8C}" destId="{FF947446-8EC1-4637-B797-45D04FFFF15D}" srcOrd="1" destOrd="0" presId="urn:microsoft.com/office/officeart/2005/8/layout/hierarchy3"/>
    <dgm:cxn modelId="{97893A46-848C-44E1-86DA-6C4D0DA07EEA}" type="presParOf" srcId="{0ADC88A0-B05C-44FF-9817-1F7523F7DB8C}" destId="{7C7A9B23-F529-4961-85E5-8432FB2C1AEE}" srcOrd="2" destOrd="0" presId="urn:microsoft.com/office/officeart/2005/8/layout/hierarchy3"/>
    <dgm:cxn modelId="{38C7232A-06FB-405C-86D3-5A9A7ABC36DC}" type="presParOf" srcId="{0ADC88A0-B05C-44FF-9817-1F7523F7DB8C}" destId="{4D4A1F99-2E1E-4F63-A2A4-9CE33D1C2F31}" srcOrd="3" destOrd="0" presId="urn:microsoft.com/office/officeart/2005/8/layout/hierarchy3"/>
    <dgm:cxn modelId="{8E913AE1-8659-4286-A990-D07080FDC4FC}" type="presParOf" srcId="{F49CA306-5488-44F1-BC09-61A6393B5503}" destId="{9114AEC2-F8FD-40D4-9D41-7257BA91758E}" srcOrd="3" destOrd="0" presId="urn:microsoft.com/office/officeart/2005/8/layout/hierarchy3"/>
    <dgm:cxn modelId="{4BE43973-13AE-4B48-BD25-7D50100FBD6E}" type="presParOf" srcId="{9114AEC2-F8FD-40D4-9D41-7257BA91758E}" destId="{508D7E40-B445-4BFD-925D-37834164C86D}" srcOrd="0" destOrd="0" presId="urn:microsoft.com/office/officeart/2005/8/layout/hierarchy3"/>
    <dgm:cxn modelId="{252BDEA4-6A6A-425F-AA46-C65A8C0AA89A}" type="presParOf" srcId="{508D7E40-B445-4BFD-925D-37834164C86D}" destId="{CB4A4C33-39D9-4995-9547-ACB5CF5D4143}" srcOrd="0" destOrd="0" presId="urn:microsoft.com/office/officeart/2005/8/layout/hierarchy3"/>
    <dgm:cxn modelId="{202A3163-35E7-4ADB-921C-7B163253A94F}" type="presParOf" srcId="{508D7E40-B445-4BFD-925D-37834164C86D}" destId="{5B16B4A3-B93A-4A7E-98C0-827FBC6621A9}" srcOrd="1" destOrd="0" presId="urn:microsoft.com/office/officeart/2005/8/layout/hierarchy3"/>
    <dgm:cxn modelId="{EFF312C2-DF34-42CB-B18A-6B0FC352515B}" type="presParOf" srcId="{9114AEC2-F8FD-40D4-9D41-7257BA91758E}" destId="{D411B232-DB23-478F-8E02-D17F02E5801E}" srcOrd="1" destOrd="0" presId="urn:microsoft.com/office/officeart/2005/8/layout/hierarchy3"/>
    <dgm:cxn modelId="{A20C6870-0818-4EBB-9759-4489B346F78B}" type="presParOf" srcId="{D411B232-DB23-478F-8E02-D17F02E5801E}" destId="{7FAE9645-3D1C-4EF0-AB60-C900F15C234C}" srcOrd="0" destOrd="0" presId="urn:microsoft.com/office/officeart/2005/8/layout/hierarchy3"/>
    <dgm:cxn modelId="{C3629616-04CD-44D5-96EC-60803A7E0D94}" type="presParOf" srcId="{D411B232-DB23-478F-8E02-D17F02E5801E}" destId="{29DCA78A-C0C9-4E11-96DE-0A0AE2E1AB0D}" srcOrd="1" destOrd="0" presId="urn:microsoft.com/office/officeart/2005/8/layout/hierarchy3"/>
    <dgm:cxn modelId="{9886E1C0-72F6-4586-B203-5A7837164D03}" type="presParOf" srcId="{D411B232-DB23-478F-8E02-D17F02E5801E}" destId="{19EA98F0-5C88-42E1-B54C-999216B66BDB}" srcOrd="2" destOrd="0" presId="urn:microsoft.com/office/officeart/2005/8/layout/hierarchy3"/>
    <dgm:cxn modelId="{C94F04BD-F004-4709-B69E-E4587255998D}" type="presParOf" srcId="{D411B232-DB23-478F-8E02-D17F02E5801E}" destId="{D69193D0-1A0C-4797-9245-7598E239440B}" srcOrd="3" destOrd="0" presId="urn:microsoft.com/office/officeart/2005/8/layout/hierarchy3"/>
    <dgm:cxn modelId="{FE789E00-6586-4534-952D-E2CD4F66C7AB}" type="presParOf" srcId="{D411B232-DB23-478F-8E02-D17F02E5801E}" destId="{B65624AF-668D-475C-B986-8C872130A0D2}" srcOrd="4" destOrd="0" presId="urn:microsoft.com/office/officeart/2005/8/layout/hierarchy3"/>
    <dgm:cxn modelId="{9568D523-0CA5-4934-92C7-5B5CB0362FFD}" type="presParOf" srcId="{D411B232-DB23-478F-8E02-D17F02E5801E}" destId="{355E5803-D227-4DBF-BD44-B45DEB8FF77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8A846BE-51A9-4BA7-9258-ECFAE05E7F40}" type="doc">
      <dgm:prSet loTypeId="urn:microsoft.com/office/officeart/2016/7/layout/LinearArrowProcessNumbered#1" loCatId="process" qsTypeId="urn:microsoft.com/office/officeart/2005/8/quickstyle/simple1" qsCatId="simple" csTypeId="urn:microsoft.com/office/officeart/2005/8/colors/accent1_2" csCatId="accent1" phldr="1"/>
      <dgm:spPr/>
      <dgm:t>
        <a:bodyPr rtlCol="0"/>
        <a:lstStyle/>
        <a:p>
          <a:pPr rtl="0"/>
          <a:endParaRPr lang="en-US"/>
        </a:p>
      </dgm:t>
    </dgm:pt>
    <dgm:pt modelId="{D841507B-447A-43E4-A67A-78917CB1FB25}">
      <dgm:prSet custT="1">
        <dgm:style>
          <a:lnRef idx="2">
            <a:schemeClr val="accent3"/>
          </a:lnRef>
          <a:fillRef idx="1">
            <a:schemeClr val="lt1"/>
          </a:fillRef>
          <a:effectRef idx="0">
            <a:schemeClr val="accent3"/>
          </a:effectRef>
          <a:fontRef idx="minor">
            <a:schemeClr val="dk1"/>
          </a:fontRef>
        </dgm:style>
      </dgm:prSet>
      <dgm:spPr>
        <a:ln w="38100"/>
      </dgm:spPr>
      <dgm:t>
        <a:bodyPr rtlCol="0"/>
        <a:lstStyle/>
        <a:p>
          <a:pPr rtl="0"/>
          <a:r>
            <a:rPr lang="zh-TW" altLang="en-US" sz="2400" b="1" noProof="0" dirty="0">
              <a:latin typeface="Microsoft JhengHei UI" panose="020B0604030504040204" pitchFamily="34" charset="-120"/>
              <a:ea typeface="Microsoft JhengHei UI" panose="020B0604030504040204" pitchFamily="34" charset="-120"/>
            </a:rPr>
            <a:t>受理通報</a:t>
          </a:r>
          <a:r>
            <a:rPr lang="en-US" altLang="zh-TW" sz="2400" b="1" noProof="0" dirty="0">
              <a:latin typeface="Microsoft JhengHei UI" panose="020B0604030504040204" pitchFamily="34" charset="-120"/>
              <a:ea typeface="Microsoft JhengHei UI" panose="020B0604030504040204" pitchFamily="34" charset="-120"/>
            </a:rPr>
            <a:t>(</a:t>
          </a:r>
          <a:r>
            <a:rPr lang="zh-TW" altLang="en-US" sz="2400" b="1" noProof="0" dirty="0">
              <a:latin typeface="Microsoft JhengHei UI" panose="020B0604030504040204" pitchFamily="34" charset="-120"/>
              <a:ea typeface="Microsoft JhengHei UI" panose="020B0604030504040204" pitchFamily="34" charset="-120"/>
            </a:rPr>
            <a:t>初篩</a:t>
          </a:r>
          <a:r>
            <a:rPr lang="en-US" altLang="zh-TW" sz="2400" b="1" noProof="0" dirty="0">
              <a:latin typeface="Microsoft JhengHei UI" panose="020B0604030504040204" pitchFamily="34" charset="-120"/>
              <a:ea typeface="Microsoft JhengHei UI" panose="020B0604030504040204" pitchFamily="34" charset="-120"/>
            </a:rPr>
            <a:t>)</a:t>
          </a:r>
          <a:r>
            <a:rPr lang="en-US" altLang="zh-TW" sz="2400" noProof="0" dirty="0">
              <a:latin typeface="Microsoft JhengHei UI" panose="020B0604030504040204" pitchFamily="34" charset="-120"/>
              <a:ea typeface="Microsoft JhengHei UI" panose="020B0604030504040204" pitchFamily="34" charset="-120"/>
            </a:rPr>
            <a:t/>
          </a:r>
          <a:br>
            <a:rPr lang="en-US" altLang="zh-TW" sz="2400" noProof="0" dirty="0">
              <a:latin typeface="Microsoft JhengHei UI" panose="020B0604030504040204" pitchFamily="34" charset="-120"/>
              <a:ea typeface="Microsoft JhengHei UI" panose="020B0604030504040204" pitchFamily="34" charset="-120"/>
            </a:rPr>
          </a:br>
          <a:r>
            <a:rPr lang="zh-TW" altLang="en-US" sz="2400" noProof="0" dirty="0">
              <a:latin typeface="Microsoft JhengHei UI" panose="020B0604030504040204" pitchFamily="34" charset="-120"/>
              <a:ea typeface="Microsoft JhengHei UI" panose="020B0604030504040204" pitchFamily="34" charset="-120"/>
            </a:rPr>
            <a:t>分級分類處理</a:t>
          </a:r>
          <a:endParaRPr lang="en-US" altLang="zh-TW" sz="2400" noProof="0" dirty="0">
            <a:latin typeface="Microsoft JhengHei UI" panose="020B0604030504040204" pitchFamily="34" charset="-120"/>
            <a:ea typeface="Microsoft JhengHei UI" panose="020B0604030504040204" pitchFamily="34" charset="-120"/>
          </a:endParaRPr>
        </a:p>
        <a:p>
          <a:pPr rtl="0"/>
          <a:r>
            <a:rPr lang="zh-TW" altLang="en-US" sz="2400" noProof="0" dirty="0">
              <a:latin typeface="Microsoft JhengHei UI" panose="020B0604030504040204" pitchFamily="34" charset="-120"/>
              <a:ea typeface="Microsoft JhengHei UI" panose="020B0604030504040204" pitchFamily="34" charset="-120"/>
            </a:rPr>
            <a:t>分流評估</a:t>
          </a:r>
        </a:p>
      </dgm:t>
    </dgm:pt>
    <dgm:pt modelId="{09ECAFD9-77B4-411E-A0C6-BD2718D2ED19}" type="parTrans" cxnId="{89F99CCE-DD31-45EB-8368-0C474560C17C}">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8A56963F-9458-4CF1-BA11-F6B59F6693C3}" type="sibTrans" cxnId="{89F99CCE-DD31-45EB-8368-0C474560C17C}">
      <dgm:prSet phldrT="1" phldr="0"/>
      <dgm:spPr/>
      <dgm:t>
        <a:bodyPr rtlCol="0"/>
        <a:lstStyle/>
        <a:p>
          <a:pPr rtl="0"/>
          <a:r>
            <a:rPr lang="en-US" altLang="zh-TW" noProof="0">
              <a:latin typeface="Microsoft JhengHei UI" panose="020B0604030504040204" pitchFamily="34" charset="-120"/>
              <a:ea typeface="Microsoft JhengHei UI" panose="020B0604030504040204" pitchFamily="34" charset="-120"/>
            </a:rPr>
            <a:t>1</a:t>
          </a:r>
          <a:endParaRPr lang="zh-TW" altLang="en-US" noProof="0" dirty="0">
            <a:latin typeface="Microsoft JhengHei UI" panose="020B0604030504040204" pitchFamily="34" charset="-120"/>
            <a:ea typeface="Microsoft JhengHei UI" panose="020B0604030504040204" pitchFamily="34" charset="-120"/>
          </a:endParaRPr>
        </a:p>
      </dgm:t>
    </dgm:pt>
    <dgm:pt modelId="{BA0D1191-41B5-4E4E-98CA-BB121638FA27}">
      <dgm:prSet custT="1">
        <dgm:style>
          <a:lnRef idx="2">
            <a:schemeClr val="accent2"/>
          </a:lnRef>
          <a:fillRef idx="1">
            <a:schemeClr val="lt1"/>
          </a:fillRef>
          <a:effectRef idx="0">
            <a:schemeClr val="accent2"/>
          </a:effectRef>
          <a:fontRef idx="minor">
            <a:schemeClr val="dk1"/>
          </a:fontRef>
        </dgm:style>
      </dgm:prSet>
      <dgm:spPr>
        <a:ln w="38100"/>
      </dgm:spPr>
      <dgm:t>
        <a:bodyPr rtlCol="0"/>
        <a:lstStyle/>
        <a:p>
          <a:pPr rtl="0"/>
          <a:r>
            <a:rPr lang="zh-TW" altLang="en-US" sz="2000" b="1" i="0" u="none" noProof="0" dirty="0">
              <a:latin typeface="Microsoft JhengHei UI" panose="020B0604030504040204" pitchFamily="34" charset="-120"/>
              <a:ea typeface="Microsoft JhengHei UI" panose="020B0604030504040204" pitchFamily="34" charset="-120"/>
            </a:rPr>
            <a:t>結案</a:t>
          </a:r>
          <a:r>
            <a:rPr lang="en-US" altLang="zh-TW" sz="1800" b="0" i="0" u="none" noProof="0" dirty="0">
              <a:latin typeface="Microsoft JhengHei UI" panose="020B0604030504040204" pitchFamily="34" charset="-120"/>
              <a:ea typeface="Microsoft JhengHei UI" panose="020B0604030504040204" pitchFamily="34" charset="-120"/>
            </a:rPr>
            <a:t/>
          </a:r>
          <a:br>
            <a:rPr lang="en-US" altLang="zh-TW" sz="1800" b="0" i="0" u="none" noProof="0" dirty="0">
              <a:latin typeface="Microsoft JhengHei UI" panose="020B0604030504040204" pitchFamily="34" charset="-120"/>
              <a:ea typeface="Microsoft JhengHei UI" panose="020B0604030504040204" pitchFamily="34" charset="-120"/>
            </a:rPr>
          </a:br>
          <a:endParaRPr lang="zh-TW" altLang="en-US" sz="1800" noProof="0" dirty="0">
            <a:latin typeface="Microsoft JhengHei UI" panose="020B0604030504040204" pitchFamily="34" charset="-120"/>
            <a:ea typeface="Microsoft JhengHei UI" panose="020B0604030504040204" pitchFamily="34" charset="-120"/>
          </a:endParaRPr>
        </a:p>
      </dgm:t>
    </dgm:pt>
    <dgm:pt modelId="{BF60A160-E127-4E75-A05F-AE196FFF76E3}" type="parTrans" cxnId="{11BC0A66-4F6B-4022-AC12-122A0951BEB5}">
      <dgm:prSet/>
      <dgm:spPr/>
      <dgm:t>
        <a:bodyPr rtlCol="0"/>
        <a:lstStyle/>
        <a:p>
          <a:pPr rtl="0"/>
          <a:endParaRPr lang="zh-TW" altLang="en-US" noProof="0" dirty="0">
            <a:latin typeface="Microsoft JhengHei UI" panose="020B0604030504040204" pitchFamily="34" charset="-120"/>
            <a:ea typeface="Microsoft JhengHei UI" panose="020B0604030504040204" pitchFamily="34" charset="-120"/>
          </a:endParaRPr>
        </a:p>
      </dgm:t>
    </dgm:pt>
    <dgm:pt modelId="{43A04663-B22C-4CA5-9BCF-3B42D70D691D}" type="sibTrans" cxnId="{11BC0A66-4F6B-4022-AC12-122A0951BEB5}">
      <dgm:prSet phldrT="4" phldr="0"/>
      <dgm:spPr/>
      <dgm:t>
        <a:bodyPr rtlCol="0"/>
        <a:lstStyle/>
        <a:p>
          <a:pPr rtl="0"/>
          <a:r>
            <a:rPr lang="en-US" altLang="zh-TW" noProof="0">
              <a:latin typeface="Microsoft JhengHei UI" panose="020B0604030504040204" pitchFamily="34" charset="-120"/>
              <a:ea typeface="Microsoft JhengHei UI" panose="020B0604030504040204" pitchFamily="34" charset="-120"/>
            </a:rPr>
            <a:t>4</a:t>
          </a:r>
          <a:endParaRPr lang="zh-TW" altLang="en-US" noProof="0" dirty="0">
            <a:latin typeface="Microsoft JhengHei UI" panose="020B0604030504040204" pitchFamily="34" charset="-120"/>
            <a:ea typeface="Microsoft JhengHei UI" panose="020B0604030504040204" pitchFamily="34" charset="-120"/>
          </a:endParaRPr>
        </a:p>
      </dgm:t>
    </dgm:pt>
    <dgm:pt modelId="{EDB6C171-DEA8-419D-A40A-D44CA090BAB5}">
      <dgm:prSet custT="1">
        <dgm:style>
          <a:lnRef idx="2">
            <a:schemeClr val="accent5"/>
          </a:lnRef>
          <a:fillRef idx="1">
            <a:schemeClr val="lt1"/>
          </a:fillRef>
          <a:effectRef idx="0">
            <a:schemeClr val="accent5"/>
          </a:effectRef>
          <a:fontRef idx="minor">
            <a:schemeClr val="dk1"/>
          </a:fontRef>
        </dgm:style>
      </dgm:prSet>
      <dgm:spPr>
        <a:ln w="38100"/>
      </dgm:spPr>
      <dgm:t>
        <a:bodyPr rtlCol="0"/>
        <a:lstStyle/>
        <a:p>
          <a:pPr rtl="0"/>
          <a:r>
            <a:rPr lang="zh-TW" altLang="en-US" sz="2000" b="1" noProof="0" dirty="0">
              <a:latin typeface="Microsoft JhengHei UI" panose="020B0604030504040204" pitchFamily="34" charset="-120"/>
              <a:ea typeface="Microsoft JhengHei UI" panose="020B0604030504040204" pitchFamily="34" charset="-120"/>
            </a:rPr>
            <a:t>訪視評估</a:t>
          </a:r>
          <a:endParaRPr lang="en-US" altLang="zh-TW" sz="2000" b="1" noProof="0" dirty="0">
            <a:latin typeface="Microsoft JhengHei UI" panose="020B0604030504040204" pitchFamily="34" charset="-120"/>
            <a:ea typeface="Microsoft JhengHei UI" panose="020B0604030504040204" pitchFamily="34" charset="-120"/>
          </a:endParaRPr>
        </a:p>
        <a:p>
          <a:pPr rtl="0"/>
          <a:r>
            <a:rPr lang="zh-TW" altLang="en-US" sz="2000" b="0" noProof="0" dirty="0">
              <a:latin typeface="Microsoft JhengHei UI" panose="020B0604030504040204" pitchFamily="34" charset="-120"/>
              <a:ea typeface="Microsoft JhengHei UI" panose="020B0604030504040204" pitchFamily="34" charset="-120"/>
            </a:rPr>
            <a:t>提出評估報告</a:t>
          </a:r>
          <a:endParaRPr lang="en-US" altLang="zh-TW" sz="2000" b="0" noProof="0" dirty="0">
            <a:latin typeface="Microsoft JhengHei UI" panose="020B0604030504040204" pitchFamily="34" charset="-120"/>
            <a:ea typeface="Microsoft JhengHei UI" panose="020B0604030504040204" pitchFamily="34" charset="-120"/>
          </a:endParaRPr>
        </a:p>
        <a:p>
          <a:pPr rtl="0"/>
          <a:r>
            <a:rPr lang="zh-TW" altLang="en-US" sz="2000" b="0" noProof="0" dirty="0">
              <a:latin typeface="Microsoft JhengHei UI" panose="020B0604030504040204" pitchFamily="34" charset="-120"/>
              <a:ea typeface="Microsoft JhengHei UI" panose="020B0604030504040204" pitchFamily="34" charset="-120"/>
            </a:rPr>
            <a:t>擬定服務計畫</a:t>
          </a:r>
          <a:endParaRPr lang="en-US" altLang="zh-TW" sz="2000" b="0" noProof="0" dirty="0">
            <a:latin typeface="Microsoft JhengHei UI" panose="020B0604030504040204" pitchFamily="34" charset="-120"/>
            <a:ea typeface="Microsoft JhengHei UI" panose="020B0604030504040204" pitchFamily="34" charset="-120"/>
          </a:endParaRPr>
        </a:p>
      </dgm:t>
    </dgm:pt>
    <dgm:pt modelId="{6BEEFB7E-D9EB-4837-BA2B-6C9E3E890B7B}" type="parTrans" cxnId="{80F63AC6-CCDC-430A-AD24-930B59963807}">
      <dgm:prSet/>
      <dgm:spPr/>
      <dgm:t>
        <a:bodyPr/>
        <a:lstStyle/>
        <a:p>
          <a:endParaRPr lang="zh-TW" altLang="en-US"/>
        </a:p>
      </dgm:t>
    </dgm:pt>
    <dgm:pt modelId="{462863D6-2AB9-4CF9-8C40-6F07F846CFD4}" type="sibTrans" cxnId="{80F63AC6-CCDC-430A-AD24-930B59963807}">
      <dgm:prSet phldrT="2" phldr="0"/>
      <dgm:spPr/>
      <dgm:t>
        <a:bodyPr/>
        <a:lstStyle/>
        <a:p>
          <a:r>
            <a:rPr lang="zh-TW" altLang="en-US"/>
            <a:t>2</a:t>
          </a:r>
        </a:p>
      </dgm:t>
    </dgm:pt>
    <dgm:pt modelId="{253A7346-BCAC-44BE-834D-F04527C20DA9}">
      <dgm:prSet custT="1">
        <dgm:style>
          <a:lnRef idx="2">
            <a:schemeClr val="accent1"/>
          </a:lnRef>
          <a:fillRef idx="1">
            <a:schemeClr val="lt1"/>
          </a:fillRef>
          <a:effectRef idx="0">
            <a:schemeClr val="accent1"/>
          </a:effectRef>
          <a:fontRef idx="minor">
            <a:schemeClr val="dk1"/>
          </a:fontRef>
        </dgm:style>
      </dgm:prSet>
      <dgm:spPr>
        <a:ln w="38100"/>
      </dgm:spPr>
      <dgm:t>
        <a:bodyPr rtlCol="0"/>
        <a:lstStyle/>
        <a:p>
          <a:pPr rtl="0"/>
          <a:r>
            <a:rPr lang="zh-TW" altLang="en-US" sz="2000" b="1" noProof="0" dirty="0">
              <a:latin typeface="Microsoft JhengHei UI" panose="020B0604030504040204" pitchFamily="34" charset="-120"/>
              <a:ea typeface="Microsoft JhengHei UI" panose="020B0604030504040204" pitchFamily="34" charset="-120"/>
            </a:rPr>
            <a:t>執行服務計畫</a:t>
          </a:r>
          <a:endParaRPr lang="en-US" altLang="zh-TW" sz="2000" b="1" noProof="0" dirty="0">
            <a:latin typeface="Microsoft JhengHei UI" panose="020B0604030504040204" pitchFamily="34" charset="-120"/>
            <a:ea typeface="Microsoft JhengHei UI" panose="020B0604030504040204" pitchFamily="34" charset="-120"/>
          </a:endParaRPr>
        </a:p>
        <a:p>
          <a:pPr rtl="0"/>
          <a:r>
            <a:rPr lang="zh-TW" altLang="en-US" sz="2000" b="0" noProof="0" dirty="0">
              <a:latin typeface="Microsoft JhengHei UI" panose="020B0604030504040204" pitchFamily="34" charset="-120"/>
              <a:ea typeface="Microsoft JhengHei UI" panose="020B0604030504040204" pitchFamily="34" charset="-120"/>
            </a:rPr>
            <a:t>根據案家的需求提供相關資源</a:t>
          </a:r>
        </a:p>
      </dgm:t>
    </dgm:pt>
    <dgm:pt modelId="{18D2AFF0-521A-462A-B37A-48401F899A9A}" type="parTrans" cxnId="{2F7E7CCC-53F3-49F5-BD7B-0D3730CA8A35}">
      <dgm:prSet/>
      <dgm:spPr/>
      <dgm:t>
        <a:bodyPr/>
        <a:lstStyle/>
        <a:p>
          <a:endParaRPr lang="zh-TW" altLang="en-US"/>
        </a:p>
      </dgm:t>
    </dgm:pt>
    <dgm:pt modelId="{E26052E6-D913-45DE-8C87-E7BAE18FB338}" type="sibTrans" cxnId="{2F7E7CCC-53F3-49F5-BD7B-0D3730CA8A35}">
      <dgm:prSet phldrT="3" phldr="0"/>
      <dgm:spPr/>
      <dgm:t>
        <a:bodyPr/>
        <a:lstStyle/>
        <a:p>
          <a:r>
            <a:rPr lang="zh-TW" altLang="en-US"/>
            <a:t>3</a:t>
          </a:r>
        </a:p>
      </dgm:t>
    </dgm:pt>
    <dgm:pt modelId="{D9938462-A694-4D2B-BC8A-98DD7FFDFAAA}" type="pres">
      <dgm:prSet presAssocID="{98A846BE-51A9-4BA7-9258-ECFAE05E7F40}" presName="linearFlow" presStyleCnt="0">
        <dgm:presLayoutVars>
          <dgm:dir/>
          <dgm:animLvl val="lvl"/>
          <dgm:resizeHandles val="exact"/>
        </dgm:presLayoutVars>
      </dgm:prSet>
      <dgm:spPr/>
      <dgm:t>
        <a:bodyPr/>
        <a:lstStyle/>
        <a:p>
          <a:endParaRPr lang="zh-TW" altLang="en-US"/>
        </a:p>
      </dgm:t>
    </dgm:pt>
    <dgm:pt modelId="{94FFE4A3-717E-4FA2-B81F-868DE997CB51}" type="pres">
      <dgm:prSet presAssocID="{D841507B-447A-43E4-A67A-78917CB1FB25}" presName="compositeNode" presStyleCnt="0"/>
      <dgm:spPr/>
    </dgm:pt>
    <dgm:pt modelId="{2FD2706E-63BB-4C73-BE4B-EA498188D5A7}" type="pres">
      <dgm:prSet presAssocID="{D841507B-447A-43E4-A67A-78917CB1FB25}" presName="parTx" presStyleLbl="node1" presStyleIdx="0" presStyleCnt="0">
        <dgm:presLayoutVars>
          <dgm:chMax val="0"/>
          <dgm:chPref val="0"/>
          <dgm:bulletEnabled val="1"/>
        </dgm:presLayoutVars>
      </dgm:prSet>
      <dgm:spPr/>
    </dgm:pt>
    <dgm:pt modelId="{E04F5057-2705-42CE-BB13-967212824C65}" type="pres">
      <dgm:prSet presAssocID="{D841507B-447A-43E4-A67A-78917CB1FB25}" presName="parSh" presStyleCnt="0"/>
      <dgm:spPr/>
    </dgm:pt>
    <dgm:pt modelId="{F5142449-10A1-4278-B96C-C4ABAB189E46}" type="pres">
      <dgm:prSet presAssocID="{D841507B-447A-43E4-A67A-78917CB1FB25}" presName="lineNode" presStyleLbl="alignAccFollowNode1" presStyleIdx="0" presStyleCnt="12"/>
      <dgm:spPr/>
    </dgm:pt>
    <dgm:pt modelId="{CB784251-3D1A-453A-AC20-F2E87A36EEF3}" type="pres">
      <dgm:prSet presAssocID="{D841507B-447A-43E4-A67A-78917CB1FB25}" presName="lineArrowNode" presStyleLbl="alignAccFollowNode1" presStyleIdx="1" presStyleCnt="12"/>
      <dgm:spPr/>
    </dgm:pt>
    <dgm:pt modelId="{7D680E2B-37E7-47C5-9407-98DE51395E71}" type="pres">
      <dgm:prSet presAssocID="{8A56963F-9458-4CF1-BA11-F6B59F6693C3}" presName="sibTransNodeCircle" presStyleLbl="alignNode1" presStyleIdx="0" presStyleCnt="4">
        <dgm:presLayoutVars>
          <dgm:chMax val="0"/>
          <dgm:bulletEnabled/>
        </dgm:presLayoutVars>
      </dgm:prSet>
      <dgm:spPr/>
      <dgm:t>
        <a:bodyPr/>
        <a:lstStyle/>
        <a:p>
          <a:endParaRPr lang="zh-TW" altLang="en-US"/>
        </a:p>
      </dgm:t>
    </dgm:pt>
    <dgm:pt modelId="{46F5A849-A405-4ECF-B3E1-1F0C28282973}" type="pres">
      <dgm:prSet presAssocID="{8A56963F-9458-4CF1-BA11-F6B59F6693C3}" presName="spacerBetweenCircleAndCallout" presStyleCnt="0">
        <dgm:presLayoutVars/>
      </dgm:prSet>
      <dgm:spPr/>
    </dgm:pt>
    <dgm:pt modelId="{2D736B05-B42D-46EA-852B-C2BFDDD5591E}" type="pres">
      <dgm:prSet presAssocID="{D841507B-447A-43E4-A67A-78917CB1FB25}" presName="nodeText" presStyleLbl="alignAccFollowNode1" presStyleIdx="2" presStyleCnt="12">
        <dgm:presLayoutVars>
          <dgm:bulletEnabled val="1"/>
        </dgm:presLayoutVars>
      </dgm:prSet>
      <dgm:spPr/>
      <dgm:t>
        <a:bodyPr/>
        <a:lstStyle/>
        <a:p>
          <a:endParaRPr lang="zh-TW" altLang="en-US"/>
        </a:p>
      </dgm:t>
    </dgm:pt>
    <dgm:pt modelId="{EC099AD6-5E45-4621-B76A-90EC2958EE47}" type="pres">
      <dgm:prSet presAssocID="{8A56963F-9458-4CF1-BA11-F6B59F6693C3}" presName="sibTransComposite" presStyleCnt="0"/>
      <dgm:spPr/>
    </dgm:pt>
    <dgm:pt modelId="{819CF77B-477B-47CD-9530-5EA4EDB246C8}" type="pres">
      <dgm:prSet presAssocID="{EDB6C171-DEA8-419D-A40A-D44CA090BAB5}" presName="compositeNode" presStyleCnt="0"/>
      <dgm:spPr/>
    </dgm:pt>
    <dgm:pt modelId="{26854705-234B-4A3D-A9F3-0B3B0F00BE9D}" type="pres">
      <dgm:prSet presAssocID="{EDB6C171-DEA8-419D-A40A-D44CA090BAB5}" presName="parTx" presStyleLbl="node1" presStyleIdx="0" presStyleCnt="0">
        <dgm:presLayoutVars>
          <dgm:chMax val="0"/>
          <dgm:chPref val="0"/>
          <dgm:bulletEnabled val="1"/>
        </dgm:presLayoutVars>
      </dgm:prSet>
      <dgm:spPr/>
    </dgm:pt>
    <dgm:pt modelId="{93CB87CA-0118-4695-A05D-5E458024FD82}" type="pres">
      <dgm:prSet presAssocID="{EDB6C171-DEA8-419D-A40A-D44CA090BAB5}" presName="parSh" presStyleCnt="0"/>
      <dgm:spPr/>
    </dgm:pt>
    <dgm:pt modelId="{6EDFAF12-C09B-4DC6-BAD4-8240D14188FA}" type="pres">
      <dgm:prSet presAssocID="{EDB6C171-DEA8-419D-A40A-D44CA090BAB5}" presName="lineNode" presStyleLbl="alignAccFollowNode1" presStyleIdx="3" presStyleCnt="12"/>
      <dgm:spPr/>
    </dgm:pt>
    <dgm:pt modelId="{A50A6A20-58A2-453F-BA13-19CEB16FD64A}" type="pres">
      <dgm:prSet presAssocID="{EDB6C171-DEA8-419D-A40A-D44CA090BAB5}" presName="lineArrowNode" presStyleLbl="alignAccFollowNode1" presStyleIdx="4" presStyleCnt="12"/>
      <dgm:spPr/>
    </dgm:pt>
    <dgm:pt modelId="{3DD90193-5971-4540-BC89-8E8F1DAF5813}" type="pres">
      <dgm:prSet presAssocID="{462863D6-2AB9-4CF9-8C40-6F07F846CFD4}" presName="sibTransNodeCircle" presStyleLbl="alignNode1" presStyleIdx="1" presStyleCnt="4">
        <dgm:presLayoutVars>
          <dgm:chMax val="0"/>
          <dgm:bulletEnabled/>
        </dgm:presLayoutVars>
      </dgm:prSet>
      <dgm:spPr/>
      <dgm:t>
        <a:bodyPr/>
        <a:lstStyle/>
        <a:p>
          <a:endParaRPr lang="zh-TW" altLang="en-US"/>
        </a:p>
      </dgm:t>
    </dgm:pt>
    <dgm:pt modelId="{7AD2E87F-3951-427E-B43F-220BE3B33EA8}" type="pres">
      <dgm:prSet presAssocID="{462863D6-2AB9-4CF9-8C40-6F07F846CFD4}" presName="spacerBetweenCircleAndCallout" presStyleCnt="0">
        <dgm:presLayoutVars/>
      </dgm:prSet>
      <dgm:spPr/>
    </dgm:pt>
    <dgm:pt modelId="{59FEE340-2F93-4FE9-A0B6-D7AA3377AF6D}" type="pres">
      <dgm:prSet presAssocID="{EDB6C171-DEA8-419D-A40A-D44CA090BAB5}" presName="nodeText" presStyleLbl="alignAccFollowNode1" presStyleIdx="5" presStyleCnt="12" custLinFactNeighborY="1181">
        <dgm:presLayoutVars>
          <dgm:bulletEnabled val="1"/>
        </dgm:presLayoutVars>
      </dgm:prSet>
      <dgm:spPr/>
      <dgm:t>
        <a:bodyPr/>
        <a:lstStyle/>
        <a:p>
          <a:endParaRPr lang="zh-TW" altLang="en-US"/>
        </a:p>
      </dgm:t>
    </dgm:pt>
    <dgm:pt modelId="{D019CCC5-8448-4293-9A33-625876607FE6}" type="pres">
      <dgm:prSet presAssocID="{462863D6-2AB9-4CF9-8C40-6F07F846CFD4}" presName="sibTransComposite" presStyleCnt="0"/>
      <dgm:spPr/>
    </dgm:pt>
    <dgm:pt modelId="{31600E38-18A6-4072-94F3-C3F2F289A385}" type="pres">
      <dgm:prSet presAssocID="{253A7346-BCAC-44BE-834D-F04527C20DA9}" presName="compositeNode" presStyleCnt="0"/>
      <dgm:spPr/>
    </dgm:pt>
    <dgm:pt modelId="{60BB443A-FEC5-4324-A6E7-55C420141F50}" type="pres">
      <dgm:prSet presAssocID="{253A7346-BCAC-44BE-834D-F04527C20DA9}" presName="parTx" presStyleLbl="node1" presStyleIdx="0" presStyleCnt="0">
        <dgm:presLayoutVars>
          <dgm:chMax val="0"/>
          <dgm:chPref val="0"/>
          <dgm:bulletEnabled val="1"/>
        </dgm:presLayoutVars>
      </dgm:prSet>
      <dgm:spPr/>
    </dgm:pt>
    <dgm:pt modelId="{00605D68-1CBE-4549-A90E-468989BFFB49}" type="pres">
      <dgm:prSet presAssocID="{253A7346-BCAC-44BE-834D-F04527C20DA9}" presName="parSh" presStyleCnt="0"/>
      <dgm:spPr/>
    </dgm:pt>
    <dgm:pt modelId="{A10EE10F-C56B-4BC3-A8EC-D04BCC7C3AB9}" type="pres">
      <dgm:prSet presAssocID="{253A7346-BCAC-44BE-834D-F04527C20DA9}" presName="lineNode" presStyleLbl="alignAccFollowNode1" presStyleIdx="6" presStyleCnt="12"/>
      <dgm:spPr/>
    </dgm:pt>
    <dgm:pt modelId="{24F97F46-782E-4CDA-9BBA-411B3F5D87FF}" type="pres">
      <dgm:prSet presAssocID="{253A7346-BCAC-44BE-834D-F04527C20DA9}" presName="lineArrowNode" presStyleLbl="alignAccFollowNode1" presStyleIdx="7" presStyleCnt="12"/>
      <dgm:spPr/>
    </dgm:pt>
    <dgm:pt modelId="{0AC3C1A3-949B-4256-B2E8-D1AD5BCCA797}" type="pres">
      <dgm:prSet presAssocID="{E26052E6-D913-45DE-8C87-E7BAE18FB338}" presName="sibTransNodeCircle" presStyleLbl="alignNode1" presStyleIdx="2" presStyleCnt="4">
        <dgm:presLayoutVars>
          <dgm:chMax val="0"/>
          <dgm:bulletEnabled/>
        </dgm:presLayoutVars>
      </dgm:prSet>
      <dgm:spPr/>
      <dgm:t>
        <a:bodyPr/>
        <a:lstStyle/>
        <a:p>
          <a:endParaRPr lang="zh-TW" altLang="en-US"/>
        </a:p>
      </dgm:t>
    </dgm:pt>
    <dgm:pt modelId="{16D74F7A-2070-4BD6-8B50-B086BEAD7DFC}" type="pres">
      <dgm:prSet presAssocID="{E26052E6-D913-45DE-8C87-E7BAE18FB338}" presName="spacerBetweenCircleAndCallout" presStyleCnt="0">
        <dgm:presLayoutVars/>
      </dgm:prSet>
      <dgm:spPr/>
    </dgm:pt>
    <dgm:pt modelId="{878ADC90-4A51-499E-B76F-3BC5F3DEE964}" type="pres">
      <dgm:prSet presAssocID="{253A7346-BCAC-44BE-834D-F04527C20DA9}" presName="nodeText" presStyleLbl="alignAccFollowNode1" presStyleIdx="8" presStyleCnt="12" custLinFactNeighborX="-134">
        <dgm:presLayoutVars>
          <dgm:bulletEnabled val="1"/>
        </dgm:presLayoutVars>
      </dgm:prSet>
      <dgm:spPr/>
      <dgm:t>
        <a:bodyPr/>
        <a:lstStyle/>
        <a:p>
          <a:endParaRPr lang="zh-TW" altLang="en-US"/>
        </a:p>
      </dgm:t>
    </dgm:pt>
    <dgm:pt modelId="{E8921939-06C8-4F33-960B-396A6FA6321E}" type="pres">
      <dgm:prSet presAssocID="{E26052E6-D913-45DE-8C87-E7BAE18FB338}" presName="sibTransComposite" presStyleCnt="0"/>
      <dgm:spPr/>
    </dgm:pt>
    <dgm:pt modelId="{95226D6D-DC9D-43A5-AC93-827EFF228E2A}" type="pres">
      <dgm:prSet presAssocID="{BA0D1191-41B5-4E4E-98CA-BB121638FA27}" presName="compositeNode" presStyleCnt="0"/>
      <dgm:spPr/>
    </dgm:pt>
    <dgm:pt modelId="{E45CD75C-64D3-49E1-90AB-5C892F1B60BB}" type="pres">
      <dgm:prSet presAssocID="{BA0D1191-41B5-4E4E-98CA-BB121638FA27}" presName="parTx" presStyleLbl="node1" presStyleIdx="0" presStyleCnt="0">
        <dgm:presLayoutVars>
          <dgm:chMax val="0"/>
          <dgm:chPref val="0"/>
          <dgm:bulletEnabled val="1"/>
        </dgm:presLayoutVars>
      </dgm:prSet>
      <dgm:spPr/>
    </dgm:pt>
    <dgm:pt modelId="{FEA17D8B-7307-4AC1-BA3A-35C631CF2D8B}" type="pres">
      <dgm:prSet presAssocID="{BA0D1191-41B5-4E4E-98CA-BB121638FA27}" presName="parSh" presStyleCnt="0"/>
      <dgm:spPr/>
    </dgm:pt>
    <dgm:pt modelId="{E6547311-AF0E-4FCF-BDD0-47989B866E24}" type="pres">
      <dgm:prSet presAssocID="{BA0D1191-41B5-4E4E-98CA-BB121638FA27}" presName="lineNode" presStyleLbl="alignAccFollowNode1" presStyleIdx="9" presStyleCnt="12"/>
      <dgm:spPr/>
    </dgm:pt>
    <dgm:pt modelId="{AE6DFE2B-B7F2-4F30-B659-B552E321FADD}" type="pres">
      <dgm:prSet presAssocID="{BA0D1191-41B5-4E4E-98CA-BB121638FA27}" presName="lineArrowNode" presStyleLbl="alignAccFollowNode1" presStyleIdx="10" presStyleCnt="12"/>
      <dgm:spPr/>
    </dgm:pt>
    <dgm:pt modelId="{5245C8DA-1E76-407A-B430-701BCCF29F00}" type="pres">
      <dgm:prSet presAssocID="{43A04663-B22C-4CA5-9BCF-3B42D70D691D}" presName="sibTransNodeCircle" presStyleLbl="alignNode1" presStyleIdx="3" presStyleCnt="4">
        <dgm:presLayoutVars>
          <dgm:chMax val="0"/>
          <dgm:bulletEnabled/>
        </dgm:presLayoutVars>
      </dgm:prSet>
      <dgm:spPr/>
      <dgm:t>
        <a:bodyPr/>
        <a:lstStyle/>
        <a:p>
          <a:endParaRPr lang="zh-TW" altLang="en-US"/>
        </a:p>
      </dgm:t>
    </dgm:pt>
    <dgm:pt modelId="{8D76F590-811B-447B-8CED-7534489F45EC}" type="pres">
      <dgm:prSet presAssocID="{43A04663-B22C-4CA5-9BCF-3B42D70D691D}" presName="spacerBetweenCircleAndCallout" presStyleCnt="0">
        <dgm:presLayoutVars/>
      </dgm:prSet>
      <dgm:spPr/>
    </dgm:pt>
    <dgm:pt modelId="{D997FB1E-CF8D-4F5C-9E93-059F85035C01}" type="pres">
      <dgm:prSet presAssocID="{BA0D1191-41B5-4E4E-98CA-BB121638FA27}" presName="nodeText" presStyleLbl="alignAccFollowNode1" presStyleIdx="11" presStyleCnt="12">
        <dgm:presLayoutVars>
          <dgm:bulletEnabled val="1"/>
        </dgm:presLayoutVars>
      </dgm:prSet>
      <dgm:spPr/>
      <dgm:t>
        <a:bodyPr/>
        <a:lstStyle/>
        <a:p>
          <a:endParaRPr lang="zh-TW" altLang="en-US"/>
        </a:p>
      </dgm:t>
    </dgm:pt>
  </dgm:ptLst>
  <dgm:cxnLst>
    <dgm:cxn modelId="{A8FDC7DF-7E80-4503-A147-24ECEA22651E}" type="presOf" srcId="{D841507B-447A-43E4-A67A-78917CB1FB25}" destId="{2D736B05-B42D-46EA-852B-C2BFDDD5591E}" srcOrd="0" destOrd="0" presId="urn:microsoft.com/office/officeart/2016/7/layout/LinearArrowProcessNumbered#1"/>
    <dgm:cxn modelId="{0E2A45F0-1832-430D-B2AB-32E05A1790F9}" type="presOf" srcId="{E26052E6-D913-45DE-8C87-E7BAE18FB338}" destId="{0AC3C1A3-949B-4256-B2E8-D1AD5BCCA797}" srcOrd="0" destOrd="0" presId="urn:microsoft.com/office/officeart/2016/7/layout/LinearArrowProcessNumbered#1"/>
    <dgm:cxn modelId="{A4E06A28-DF56-45A9-9628-5F8442DB2811}" type="presOf" srcId="{462863D6-2AB9-4CF9-8C40-6F07F846CFD4}" destId="{3DD90193-5971-4540-BC89-8E8F1DAF5813}" srcOrd="0" destOrd="0" presId="urn:microsoft.com/office/officeart/2016/7/layout/LinearArrowProcessNumbered#1"/>
    <dgm:cxn modelId="{0AC2E275-95C9-495E-A18A-CFCEF45E0CE7}" type="presOf" srcId="{98A846BE-51A9-4BA7-9258-ECFAE05E7F40}" destId="{D9938462-A694-4D2B-BC8A-98DD7FFDFAAA}" srcOrd="0" destOrd="0" presId="urn:microsoft.com/office/officeart/2016/7/layout/LinearArrowProcessNumbered#1"/>
    <dgm:cxn modelId="{453ABD19-ABD6-4290-AB1B-484D843A7A6C}" type="presOf" srcId="{8A56963F-9458-4CF1-BA11-F6B59F6693C3}" destId="{7D680E2B-37E7-47C5-9407-98DE51395E71}" srcOrd="0" destOrd="0" presId="urn:microsoft.com/office/officeart/2016/7/layout/LinearArrowProcessNumbered#1"/>
    <dgm:cxn modelId="{89F99CCE-DD31-45EB-8368-0C474560C17C}" srcId="{98A846BE-51A9-4BA7-9258-ECFAE05E7F40}" destId="{D841507B-447A-43E4-A67A-78917CB1FB25}" srcOrd="0" destOrd="0" parTransId="{09ECAFD9-77B4-411E-A0C6-BD2718D2ED19}" sibTransId="{8A56963F-9458-4CF1-BA11-F6B59F6693C3}"/>
    <dgm:cxn modelId="{11BC0A66-4F6B-4022-AC12-122A0951BEB5}" srcId="{98A846BE-51A9-4BA7-9258-ECFAE05E7F40}" destId="{BA0D1191-41B5-4E4E-98CA-BB121638FA27}" srcOrd="3" destOrd="0" parTransId="{BF60A160-E127-4E75-A05F-AE196FFF76E3}" sibTransId="{43A04663-B22C-4CA5-9BCF-3B42D70D691D}"/>
    <dgm:cxn modelId="{75DB4C7A-8DE2-404A-A47B-1B56C8C511A5}" type="presOf" srcId="{43A04663-B22C-4CA5-9BCF-3B42D70D691D}" destId="{5245C8DA-1E76-407A-B430-701BCCF29F00}" srcOrd="0" destOrd="0" presId="urn:microsoft.com/office/officeart/2016/7/layout/LinearArrowProcessNumbered#1"/>
    <dgm:cxn modelId="{2F7E7CCC-53F3-49F5-BD7B-0D3730CA8A35}" srcId="{98A846BE-51A9-4BA7-9258-ECFAE05E7F40}" destId="{253A7346-BCAC-44BE-834D-F04527C20DA9}" srcOrd="2" destOrd="0" parTransId="{18D2AFF0-521A-462A-B37A-48401F899A9A}" sibTransId="{E26052E6-D913-45DE-8C87-E7BAE18FB338}"/>
    <dgm:cxn modelId="{80F63AC6-CCDC-430A-AD24-930B59963807}" srcId="{98A846BE-51A9-4BA7-9258-ECFAE05E7F40}" destId="{EDB6C171-DEA8-419D-A40A-D44CA090BAB5}" srcOrd="1" destOrd="0" parTransId="{6BEEFB7E-D9EB-4837-BA2B-6C9E3E890B7B}" sibTransId="{462863D6-2AB9-4CF9-8C40-6F07F846CFD4}"/>
    <dgm:cxn modelId="{221DED21-AA14-474F-9176-EC85D4CE7737}" type="presOf" srcId="{BA0D1191-41B5-4E4E-98CA-BB121638FA27}" destId="{D997FB1E-CF8D-4F5C-9E93-059F85035C01}" srcOrd="0" destOrd="0" presId="urn:microsoft.com/office/officeart/2016/7/layout/LinearArrowProcessNumbered#1"/>
    <dgm:cxn modelId="{898F4E9D-8BFE-4096-8CF0-1F28F98578E4}" type="presOf" srcId="{EDB6C171-DEA8-419D-A40A-D44CA090BAB5}" destId="{59FEE340-2F93-4FE9-A0B6-D7AA3377AF6D}" srcOrd="0" destOrd="0" presId="urn:microsoft.com/office/officeart/2016/7/layout/LinearArrowProcessNumbered#1"/>
    <dgm:cxn modelId="{AE84691C-18FD-46BD-B59C-875295868350}" type="presOf" srcId="{253A7346-BCAC-44BE-834D-F04527C20DA9}" destId="{878ADC90-4A51-499E-B76F-3BC5F3DEE964}" srcOrd="0" destOrd="0" presId="urn:microsoft.com/office/officeart/2016/7/layout/LinearArrowProcessNumbered#1"/>
    <dgm:cxn modelId="{764236C7-84CC-44DA-9A09-B82BA5B7E414}" type="presParOf" srcId="{D9938462-A694-4D2B-BC8A-98DD7FFDFAAA}" destId="{94FFE4A3-717E-4FA2-B81F-868DE997CB51}" srcOrd="0" destOrd="0" presId="urn:microsoft.com/office/officeart/2016/7/layout/LinearArrowProcessNumbered#1"/>
    <dgm:cxn modelId="{F916C50C-A09B-41FD-969A-375D9BC0342F}" type="presParOf" srcId="{94FFE4A3-717E-4FA2-B81F-868DE997CB51}" destId="{2FD2706E-63BB-4C73-BE4B-EA498188D5A7}" srcOrd="0" destOrd="0" presId="urn:microsoft.com/office/officeart/2016/7/layout/LinearArrowProcessNumbered#1"/>
    <dgm:cxn modelId="{4FEA4360-7CC6-41C6-B0E8-45DD99A59659}" type="presParOf" srcId="{94FFE4A3-717E-4FA2-B81F-868DE997CB51}" destId="{E04F5057-2705-42CE-BB13-967212824C65}" srcOrd="1" destOrd="0" presId="urn:microsoft.com/office/officeart/2016/7/layout/LinearArrowProcessNumbered#1"/>
    <dgm:cxn modelId="{3785FDEA-2E5D-4CB9-804F-071F34D09885}" type="presParOf" srcId="{E04F5057-2705-42CE-BB13-967212824C65}" destId="{F5142449-10A1-4278-B96C-C4ABAB189E46}" srcOrd="0" destOrd="0" presId="urn:microsoft.com/office/officeart/2016/7/layout/LinearArrowProcessNumbered#1"/>
    <dgm:cxn modelId="{201C060B-EB05-49B6-B9E5-E0ECA79D5322}" type="presParOf" srcId="{E04F5057-2705-42CE-BB13-967212824C65}" destId="{CB784251-3D1A-453A-AC20-F2E87A36EEF3}" srcOrd="1" destOrd="0" presId="urn:microsoft.com/office/officeart/2016/7/layout/LinearArrowProcessNumbered#1"/>
    <dgm:cxn modelId="{C8F1DE05-DA32-481E-B6BF-3C493CE123B8}" type="presParOf" srcId="{E04F5057-2705-42CE-BB13-967212824C65}" destId="{7D680E2B-37E7-47C5-9407-98DE51395E71}" srcOrd="2" destOrd="0" presId="urn:microsoft.com/office/officeart/2016/7/layout/LinearArrowProcessNumbered#1"/>
    <dgm:cxn modelId="{9378AD9A-10AD-44DC-B8CB-510834A948A0}" type="presParOf" srcId="{E04F5057-2705-42CE-BB13-967212824C65}" destId="{46F5A849-A405-4ECF-B3E1-1F0C28282973}" srcOrd="3" destOrd="0" presId="urn:microsoft.com/office/officeart/2016/7/layout/LinearArrowProcessNumbered#1"/>
    <dgm:cxn modelId="{414E0DBA-FA78-4F7C-A441-DBFD3F1AE47F}" type="presParOf" srcId="{94FFE4A3-717E-4FA2-B81F-868DE997CB51}" destId="{2D736B05-B42D-46EA-852B-C2BFDDD5591E}" srcOrd="2" destOrd="0" presId="urn:microsoft.com/office/officeart/2016/7/layout/LinearArrowProcessNumbered#1"/>
    <dgm:cxn modelId="{F8546444-D1E7-4F48-B60D-651E245F32E4}" type="presParOf" srcId="{D9938462-A694-4D2B-BC8A-98DD7FFDFAAA}" destId="{EC099AD6-5E45-4621-B76A-90EC2958EE47}" srcOrd="1" destOrd="0" presId="urn:microsoft.com/office/officeart/2016/7/layout/LinearArrowProcessNumbered#1"/>
    <dgm:cxn modelId="{D7B9B341-7AAF-43B9-9AD8-07BFF491A7AC}" type="presParOf" srcId="{D9938462-A694-4D2B-BC8A-98DD7FFDFAAA}" destId="{819CF77B-477B-47CD-9530-5EA4EDB246C8}" srcOrd="2" destOrd="0" presId="urn:microsoft.com/office/officeart/2016/7/layout/LinearArrowProcessNumbered#1"/>
    <dgm:cxn modelId="{4AE33FEA-BB2B-4C9B-BCEC-870123708792}" type="presParOf" srcId="{819CF77B-477B-47CD-9530-5EA4EDB246C8}" destId="{26854705-234B-4A3D-A9F3-0B3B0F00BE9D}" srcOrd="0" destOrd="0" presId="urn:microsoft.com/office/officeart/2016/7/layout/LinearArrowProcessNumbered#1"/>
    <dgm:cxn modelId="{E738AEEE-7374-489A-9E01-4CEA97F7ACCC}" type="presParOf" srcId="{819CF77B-477B-47CD-9530-5EA4EDB246C8}" destId="{93CB87CA-0118-4695-A05D-5E458024FD82}" srcOrd="1" destOrd="0" presId="urn:microsoft.com/office/officeart/2016/7/layout/LinearArrowProcessNumbered#1"/>
    <dgm:cxn modelId="{6C7068DC-B653-4D6A-83FA-B11E45215893}" type="presParOf" srcId="{93CB87CA-0118-4695-A05D-5E458024FD82}" destId="{6EDFAF12-C09B-4DC6-BAD4-8240D14188FA}" srcOrd="0" destOrd="0" presId="urn:microsoft.com/office/officeart/2016/7/layout/LinearArrowProcessNumbered#1"/>
    <dgm:cxn modelId="{CCF1108D-6469-4C1E-8D23-FD9CD8D49971}" type="presParOf" srcId="{93CB87CA-0118-4695-A05D-5E458024FD82}" destId="{A50A6A20-58A2-453F-BA13-19CEB16FD64A}" srcOrd="1" destOrd="0" presId="urn:microsoft.com/office/officeart/2016/7/layout/LinearArrowProcessNumbered#1"/>
    <dgm:cxn modelId="{F1F8C475-12B4-486B-991A-94C8F22476EE}" type="presParOf" srcId="{93CB87CA-0118-4695-A05D-5E458024FD82}" destId="{3DD90193-5971-4540-BC89-8E8F1DAF5813}" srcOrd="2" destOrd="0" presId="urn:microsoft.com/office/officeart/2016/7/layout/LinearArrowProcessNumbered#1"/>
    <dgm:cxn modelId="{C8A09CBC-65B8-4E50-8BAB-925C3110CB75}" type="presParOf" srcId="{93CB87CA-0118-4695-A05D-5E458024FD82}" destId="{7AD2E87F-3951-427E-B43F-220BE3B33EA8}" srcOrd="3" destOrd="0" presId="urn:microsoft.com/office/officeart/2016/7/layout/LinearArrowProcessNumbered#1"/>
    <dgm:cxn modelId="{9A503DA5-B354-48E3-B688-6D687EE1CFDC}" type="presParOf" srcId="{819CF77B-477B-47CD-9530-5EA4EDB246C8}" destId="{59FEE340-2F93-4FE9-A0B6-D7AA3377AF6D}" srcOrd="2" destOrd="0" presId="urn:microsoft.com/office/officeart/2016/7/layout/LinearArrowProcessNumbered#1"/>
    <dgm:cxn modelId="{B28A07E6-AFFE-4F66-8EB5-70A6DF5ACB8A}" type="presParOf" srcId="{D9938462-A694-4D2B-BC8A-98DD7FFDFAAA}" destId="{D019CCC5-8448-4293-9A33-625876607FE6}" srcOrd="3" destOrd="0" presId="urn:microsoft.com/office/officeart/2016/7/layout/LinearArrowProcessNumbered#1"/>
    <dgm:cxn modelId="{22F855E9-07D2-4C43-920A-7DB67E75D65B}" type="presParOf" srcId="{D9938462-A694-4D2B-BC8A-98DD7FFDFAAA}" destId="{31600E38-18A6-4072-94F3-C3F2F289A385}" srcOrd="4" destOrd="0" presId="urn:microsoft.com/office/officeart/2016/7/layout/LinearArrowProcessNumbered#1"/>
    <dgm:cxn modelId="{7DAC7D9D-6A0E-4205-9BF3-E207F28DC133}" type="presParOf" srcId="{31600E38-18A6-4072-94F3-C3F2F289A385}" destId="{60BB443A-FEC5-4324-A6E7-55C420141F50}" srcOrd="0" destOrd="0" presId="urn:microsoft.com/office/officeart/2016/7/layout/LinearArrowProcessNumbered#1"/>
    <dgm:cxn modelId="{8D1C3999-2720-4714-A063-BB555E2D5086}" type="presParOf" srcId="{31600E38-18A6-4072-94F3-C3F2F289A385}" destId="{00605D68-1CBE-4549-A90E-468989BFFB49}" srcOrd="1" destOrd="0" presId="urn:microsoft.com/office/officeart/2016/7/layout/LinearArrowProcessNumbered#1"/>
    <dgm:cxn modelId="{61EE6727-5B20-4CD1-8BB6-388371495C98}" type="presParOf" srcId="{00605D68-1CBE-4549-A90E-468989BFFB49}" destId="{A10EE10F-C56B-4BC3-A8EC-D04BCC7C3AB9}" srcOrd="0" destOrd="0" presId="urn:microsoft.com/office/officeart/2016/7/layout/LinearArrowProcessNumbered#1"/>
    <dgm:cxn modelId="{BADC4AE7-1902-4579-860C-F7A6477C7342}" type="presParOf" srcId="{00605D68-1CBE-4549-A90E-468989BFFB49}" destId="{24F97F46-782E-4CDA-9BBA-411B3F5D87FF}" srcOrd="1" destOrd="0" presId="urn:microsoft.com/office/officeart/2016/7/layout/LinearArrowProcessNumbered#1"/>
    <dgm:cxn modelId="{490C6FBA-DF41-44ED-AAD3-2DD5EE40BD15}" type="presParOf" srcId="{00605D68-1CBE-4549-A90E-468989BFFB49}" destId="{0AC3C1A3-949B-4256-B2E8-D1AD5BCCA797}" srcOrd="2" destOrd="0" presId="urn:microsoft.com/office/officeart/2016/7/layout/LinearArrowProcessNumbered#1"/>
    <dgm:cxn modelId="{F2898FD3-C277-4C9E-B865-A38FC0A00EB6}" type="presParOf" srcId="{00605D68-1CBE-4549-A90E-468989BFFB49}" destId="{16D74F7A-2070-4BD6-8B50-B086BEAD7DFC}" srcOrd="3" destOrd="0" presId="urn:microsoft.com/office/officeart/2016/7/layout/LinearArrowProcessNumbered#1"/>
    <dgm:cxn modelId="{D464FF22-048C-467B-8C95-9A755B227305}" type="presParOf" srcId="{31600E38-18A6-4072-94F3-C3F2F289A385}" destId="{878ADC90-4A51-499E-B76F-3BC5F3DEE964}" srcOrd="2" destOrd="0" presId="urn:microsoft.com/office/officeart/2016/7/layout/LinearArrowProcessNumbered#1"/>
    <dgm:cxn modelId="{9A106C8E-4468-4215-8360-7F25438B9941}" type="presParOf" srcId="{D9938462-A694-4D2B-BC8A-98DD7FFDFAAA}" destId="{E8921939-06C8-4F33-960B-396A6FA6321E}" srcOrd="5" destOrd="0" presId="urn:microsoft.com/office/officeart/2016/7/layout/LinearArrowProcessNumbered#1"/>
    <dgm:cxn modelId="{8F447F70-04A1-4BC9-AA30-09B985C0A12B}" type="presParOf" srcId="{D9938462-A694-4D2B-BC8A-98DD7FFDFAAA}" destId="{95226D6D-DC9D-43A5-AC93-827EFF228E2A}" srcOrd="6" destOrd="0" presId="urn:microsoft.com/office/officeart/2016/7/layout/LinearArrowProcessNumbered#1"/>
    <dgm:cxn modelId="{DA77B396-D37F-4BEE-A2BF-6DC1A169F3AD}" type="presParOf" srcId="{95226D6D-DC9D-43A5-AC93-827EFF228E2A}" destId="{E45CD75C-64D3-49E1-90AB-5C892F1B60BB}" srcOrd="0" destOrd="0" presId="urn:microsoft.com/office/officeart/2016/7/layout/LinearArrowProcessNumbered#1"/>
    <dgm:cxn modelId="{71D9D654-4AF2-4FD6-B673-A3B510CFC2C4}" type="presParOf" srcId="{95226D6D-DC9D-43A5-AC93-827EFF228E2A}" destId="{FEA17D8B-7307-4AC1-BA3A-35C631CF2D8B}" srcOrd="1" destOrd="0" presId="urn:microsoft.com/office/officeart/2016/7/layout/LinearArrowProcessNumbered#1"/>
    <dgm:cxn modelId="{AD56DB09-87F0-42B0-84A3-7BB7809229F3}" type="presParOf" srcId="{FEA17D8B-7307-4AC1-BA3A-35C631CF2D8B}" destId="{E6547311-AF0E-4FCF-BDD0-47989B866E24}" srcOrd="0" destOrd="0" presId="urn:microsoft.com/office/officeart/2016/7/layout/LinearArrowProcessNumbered#1"/>
    <dgm:cxn modelId="{1F1A5182-9619-4798-9CAF-D53A90DEA34D}" type="presParOf" srcId="{FEA17D8B-7307-4AC1-BA3A-35C631CF2D8B}" destId="{AE6DFE2B-B7F2-4F30-B659-B552E321FADD}" srcOrd="1" destOrd="0" presId="urn:microsoft.com/office/officeart/2016/7/layout/LinearArrowProcessNumbered#1"/>
    <dgm:cxn modelId="{E516E0E1-E2C0-4D6A-A968-452B27DECC33}" type="presParOf" srcId="{FEA17D8B-7307-4AC1-BA3A-35C631CF2D8B}" destId="{5245C8DA-1E76-407A-B430-701BCCF29F00}" srcOrd="2" destOrd="0" presId="urn:microsoft.com/office/officeart/2016/7/layout/LinearArrowProcessNumbered#1"/>
    <dgm:cxn modelId="{9175FCC8-0A0C-4E31-A3B3-971C46D3DF74}" type="presParOf" srcId="{FEA17D8B-7307-4AC1-BA3A-35C631CF2D8B}" destId="{8D76F590-811B-447B-8CED-7534489F45EC}" srcOrd="3" destOrd="0" presId="urn:microsoft.com/office/officeart/2016/7/layout/LinearArrowProcessNumbered#1"/>
    <dgm:cxn modelId="{381290E6-C932-4E85-8DB9-C439C64C4C26}" type="presParOf" srcId="{95226D6D-DC9D-43A5-AC93-827EFF228E2A}" destId="{D997FB1E-CF8D-4F5C-9E93-059F85035C01}" srcOrd="2" destOrd="0" presId="urn:microsoft.com/office/officeart/2016/7/layout/LinearArrowProcessNumbere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F94CC-1940-4B3B-AD48-72453DEFEC5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zh-TW" altLang="en-US"/>
        </a:p>
      </dgm:t>
    </dgm:pt>
    <dgm:pt modelId="{B9EB1F89-0700-4C9F-8DCD-5148AAAEB5F7}">
      <dgm:prSet phldrT="[文字]"/>
      <dgm:spPr/>
      <dgm:t>
        <a:bodyPr/>
        <a:lstStyle/>
        <a:p>
          <a:r>
            <a:rPr lang="zh-TW" altLang="en-US" dirty="0" smtClean="0"/>
            <a:t>早療個管</a:t>
          </a:r>
          <a:endParaRPr lang="zh-TW" altLang="en-US" dirty="0"/>
        </a:p>
      </dgm:t>
    </dgm:pt>
    <dgm:pt modelId="{F9B7F414-4EC4-43F4-9CB4-B1C9DA7782A4}" type="parTrans" cxnId="{A24FD71B-E661-4C3E-8B72-57955806792F}">
      <dgm:prSet/>
      <dgm:spPr/>
      <dgm:t>
        <a:bodyPr/>
        <a:lstStyle/>
        <a:p>
          <a:endParaRPr lang="zh-TW" altLang="en-US"/>
        </a:p>
      </dgm:t>
    </dgm:pt>
    <dgm:pt modelId="{CE52C26A-AE42-406F-A0A6-7A6849794A8C}" type="sibTrans" cxnId="{A24FD71B-E661-4C3E-8B72-57955806792F}">
      <dgm:prSet/>
      <dgm:spPr/>
      <dgm:t>
        <a:bodyPr/>
        <a:lstStyle/>
        <a:p>
          <a:r>
            <a:rPr lang="zh-TW" altLang="en-US" dirty="0" smtClean="0"/>
            <a:t>身障個管</a:t>
          </a:r>
          <a:endParaRPr lang="zh-TW" altLang="en-US" dirty="0"/>
        </a:p>
      </dgm:t>
    </dgm:pt>
    <dgm:pt modelId="{553CCA58-934D-423D-A5B8-3C6BEC8E10C7}">
      <dgm:prSet phldrT="[文字]" custT="1"/>
      <dgm:spPr>
        <a:solidFill>
          <a:srgbClr val="0070C0"/>
        </a:solidFill>
      </dgm:spPr>
      <dgm:t>
        <a:bodyPr/>
        <a:lstStyle/>
        <a:p>
          <a:pPr>
            <a:lnSpc>
              <a:spcPct val="50000"/>
            </a:lnSpc>
          </a:pPr>
          <a:r>
            <a:rPr lang="zh-TW" altLang="en-US" sz="3600" dirty="0" smtClean="0"/>
            <a:t>脆弱</a:t>
          </a:r>
          <a:endParaRPr lang="en-US" altLang="zh-TW" sz="3600" dirty="0" smtClean="0"/>
        </a:p>
        <a:p>
          <a:pPr>
            <a:lnSpc>
              <a:spcPct val="50000"/>
            </a:lnSpc>
          </a:pPr>
          <a:r>
            <a:rPr lang="zh-TW" altLang="en-US" sz="3600" dirty="0" smtClean="0"/>
            <a:t>家庭</a:t>
          </a:r>
          <a:endParaRPr lang="zh-TW" altLang="en-US" sz="3600" dirty="0"/>
        </a:p>
      </dgm:t>
    </dgm:pt>
    <dgm:pt modelId="{66E3C690-A02B-43B5-BBC0-3690C9DE6DC9}" type="parTrans" cxnId="{647AD6F5-B976-4996-BD07-78EE5974821A}">
      <dgm:prSet/>
      <dgm:spPr/>
      <dgm:t>
        <a:bodyPr/>
        <a:lstStyle/>
        <a:p>
          <a:endParaRPr lang="zh-TW" altLang="en-US"/>
        </a:p>
      </dgm:t>
    </dgm:pt>
    <dgm:pt modelId="{02C5FB32-AA21-4AE0-93CC-0CAF294D2787}" type="sibTrans" cxnId="{647AD6F5-B976-4996-BD07-78EE5974821A}">
      <dgm:prSet/>
      <dgm:spPr/>
      <dgm:t>
        <a:bodyPr/>
        <a:lstStyle/>
        <a:p>
          <a:r>
            <a:rPr lang="zh-TW" altLang="en-US" dirty="0" smtClean="0"/>
            <a:t>未婚懷孕</a:t>
          </a:r>
          <a:endParaRPr lang="zh-TW" altLang="en-US" dirty="0"/>
        </a:p>
      </dgm:t>
    </dgm:pt>
    <dgm:pt modelId="{41885222-4082-4575-B9C7-AE8F34CF6BAD}">
      <dgm:prSet phldrT="[文字]" custT="1"/>
      <dgm:spPr/>
      <dgm:t>
        <a:bodyPr/>
        <a:lstStyle/>
        <a:p>
          <a:r>
            <a:rPr lang="zh-TW" altLang="en-US" sz="2400" dirty="0" smtClean="0"/>
            <a:t>遊民關懷</a:t>
          </a:r>
          <a:endParaRPr lang="zh-TW" altLang="en-US" sz="2400" dirty="0"/>
        </a:p>
      </dgm:t>
    </dgm:pt>
    <dgm:pt modelId="{B17A5F9D-395B-4DA6-9C7E-4AC48728DDC6}" type="parTrans" cxnId="{28543152-FE2C-4ED9-9A50-633A5ED56329}">
      <dgm:prSet/>
      <dgm:spPr/>
      <dgm:t>
        <a:bodyPr/>
        <a:lstStyle/>
        <a:p>
          <a:endParaRPr lang="zh-TW" altLang="en-US"/>
        </a:p>
      </dgm:t>
    </dgm:pt>
    <dgm:pt modelId="{0668F1D4-EC7C-4D26-80A7-BF57BB2618EB}" type="sibTrans" cxnId="{28543152-FE2C-4ED9-9A50-633A5ED56329}">
      <dgm:prSet/>
      <dgm:spPr>
        <a:solidFill>
          <a:srgbClr val="FFC000"/>
        </a:solidFill>
      </dgm:spPr>
      <dgm:t>
        <a:bodyPr/>
        <a:lstStyle/>
        <a:p>
          <a:r>
            <a:rPr lang="zh-TW" altLang="en-US" dirty="0" smtClean="0"/>
            <a:t>中輟輔導</a:t>
          </a:r>
          <a:endParaRPr lang="zh-TW" altLang="en-US" dirty="0"/>
        </a:p>
      </dgm:t>
    </dgm:pt>
    <dgm:pt modelId="{1B622E9D-3A49-4EF7-9330-64E432E8E544}">
      <dgm:prSet phldrT="[文字]" custT="1"/>
      <dgm:spPr>
        <a:solidFill>
          <a:schemeClr val="accent4"/>
        </a:solidFill>
        <a:ln>
          <a:solidFill>
            <a:srgbClr val="0070C0"/>
          </a:solidFill>
        </a:ln>
      </dgm:spPr>
      <dgm:t>
        <a:bodyPr/>
        <a:lstStyle/>
        <a:p>
          <a:r>
            <a:rPr lang="zh-TW" altLang="en-US" sz="3600" dirty="0" smtClean="0"/>
            <a:t>保護案件</a:t>
          </a:r>
          <a:endParaRPr lang="zh-TW" altLang="en-US" sz="3600" dirty="0"/>
        </a:p>
      </dgm:t>
    </dgm:pt>
    <dgm:pt modelId="{F006983B-E695-4926-83B1-5545F3FFB40E}" type="sibTrans" cxnId="{0AE48A8C-2B49-47C9-A8E4-EA2F77216707}">
      <dgm:prSet/>
      <dgm:spPr>
        <a:solidFill>
          <a:srgbClr val="92D050"/>
        </a:solidFill>
      </dgm:spPr>
      <dgm:t>
        <a:bodyPr/>
        <a:lstStyle/>
        <a:p>
          <a:r>
            <a:rPr lang="zh-TW" altLang="en-US" dirty="0" smtClean="0"/>
            <a:t>長照個管</a:t>
          </a:r>
          <a:endParaRPr lang="zh-TW" altLang="en-US" dirty="0"/>
        </a:p>
      </dgm:t>
    </dgm:pt>
    <dgm:pt modelId="{63C765F2-5FEE-4232-84F0-7BF62D821008}" type="parTrans" cxnId="{0AE48A8C-2B49-47C9-A8E4-EA2F77216707}">
      <dgm:prSet/>
      <dgm:spPr/>
      <dgm:t>
        <a:bodyPr/>
        <a:lstStyle/>
        <a:p>
          <a:endParaRPr lang="zh-TW" altLang="en-US"/>
        </a:p>
      </dgm:t>
    </dgm:pt>
    <dgm:pt modelId="{034FC95A-BA7C-4240-8A18-024B4D3CBE16}">
      <dgm:prSet/>
      <dgm:spPr/>
      <dgm:t>
        <a:bodyPr/>
        <a:lstStyle/>
        <a:p>
          <a:endParaRPr lang="zh-TW" altLang="en-US"/>
        </a:p>
      </dgm:t>
    </dgm:pt>
    <dgm:pt modelId="{36521D36-38B9-43F6-AFE9-A4B06488AE78}" type="parTrans" cxnId="{EAF36B9D-7585-4A68-9F28-53380FC93586}">
      <dgm:prSet/>
      <dgm:spPr/>
      <dgm:t>
        <a:bodyPr/>
        <a:lstStyle/>
        <a:p>
          <a:endParaRPr lang="zh-TW" altLang="en-US"/>
        </a:p>
      </dgm:t>
    </dgm:pt>
    <dgm:pt modelId="{5AC326EC-814B-4864-A3F9-A8226BCEDEA8}" type="sibTrans" cxnId="{EAF36B9D-7585-4A68-9F28-53380FC93586}">
      <dgm:prSet/>
      <dgm:spPr/>
      <dgm:t>
        <a:bodyPr/>
        <a:lstStyle/>
        <a:p>
          <a:endParaRPr lang="zh-TW" altLang="en-US"/>
        </a:p>
      </dgm:t>
    </dgm:pt>
    <dgm:pt modelId="{52D46448-CA32-4B1E-997E-7725154EC0BE}">
      <dgm:prSet/>
      <dgm:spPr>
        <a:solidFill>
          <a:schemeClr val="accent5">
            <a:lumMod val="60000"/>
            <a:lumOff val="40000"/>
          </a:schemeClr>
        </a:solidFill>
      </dgm:spPr>
      <dgm:t>
        <a:bodyPr/>
        <a:lstStyle/>
        <a:p>
          <a:r>
            <a:rPr lang="zh-TW" altLang="en-US" dirty="0" smtClean="0"/>
            <a:t>原民個管</a:t>
          </a:r>
          <a:endParaRPr lang="zh-TW" altLang="en-US" dirty="0"/>
        </a:p>
      </dgm:t>
    </dgm:pt>
    <dgm:pt modelId="{A993187E-CDAE-44D7-AFC4-ACE9D64DB0BC}" type="parTrans" cxnId="{D75458E6-B3B1-46F8-B5DD-E4685A8ADDFC}">
      <dgm:prSet/>
      <dgm:spPr/>
      <dgm:t>
        <a:bodyPr/>
        <a:lstStyle/>
        <a:p>
          <a:endParaRPr lang="zh-TW" altLang="en-US"/>
        </a:p>
      </dgm:t>
    </dgm:pt>
    <dgm:pt modelId="{4CE24149-EFB9-45A5-B0EF-A06CF4940407}" type="sibTrans" cxnId="{D75458E6-B3B1-46F8-B5DD-E4685A8ADDFC}">
      <dgm:prSet/>
      <dgm:spPr>
        <a:solidFill>
          <a:srgbClr val="FFC000"/>
        </a:solidFill>
      </dgm:spPr>
      <dgm:t>
        <a:bodyPr/>
        <a:lstStyle/>
        <a:p>
          <a:endParaRPr lang="zh-TW" altLang="en-US" dirty="0"/>
        </a:p>
      </dgm:t>
    </dgm:pt>
    <dgm:pt modelId="{59A811B2-D734-4177-A68E-BB0039A86DF4}" type="pres">
      <dgm:prSet presAssocID="{738F94CC-1940-4B3B-AD48-72453DEFEC5E}" presName="Name0" presStyleCnt="0">
        <dgm:presLayoutVars>
          <dgm:chMax/>
          <dgm:chPref/>
          <dgm:dir/>
          <dgm:animLvl val="lvl"/>
        </dgm:presLayoutVars>
      </dgm:prSet>
      <dgm:spPr/>
      <dgm:t>
        <a:bodyPr/>
        <a:lstStyle/>
        <a:p>
          <a:endParaRPr lang="zh-TW" altLang="en-US"/>
        </a:p>
      </dgm:t>
    </dgm:pt>
    <dgm:pt modelId="{10CB0816-FF52-4AE8-89A8-A4BB8C17EAD4}" type="pres">
      <dgm:prSet presAssocID="{B9EB1F89-0700-4C9F-8DCD-5148AAAEB5F7}" presName="composite" presStyleCnt="0"/>
      <dgm:spPr/>
    </dgm:pt>
    <dgm:pt modelId="{2A33B7C6-38DA-44E7-9D45-03B24040C28B}" type="pres">
      <dgm:prSet presAssocID="{B9EB1F89-0700-4C9F-8DCD-5148AAAEB5F7}" presName="Parent1" presStyleLbl="node1" presStyleIdx="0" presStyleCnt="10" custAng="818320" custLinFactNeighborX="11623" custLinFactNeighborY="44898">
        <dgm:presLayoutVars>
          <dgm:chMax val="1"/>
          <dgm:chPref val="1"/>
          <dgm:bulletEnabled val="1"/>
        </dgm:presLayoutVars>
      </dgm:prSet>
      <dgm:spPr/>
      <dgm:t>
        <a:bodyPr/>
        <a:lstStyle/>
        <a:p>
          <a:endParaRPr lang="zh-TW" altLang="en-US"/>
        </a:p>
      </dgm:t>
    </dgm:pt>
    <dgm:pt modelId="{731EDDAA-0376-427C-9BED-6270D8868DFA}" type="pres">
      <dgm:prSet presAssocID="{B9EB1F89-0700-4C9F-8DCD-5148AAAEB5F7}" presName="Childtext1" presStyleLbl="revTx" presStyleIdx="0" presStyleCnt="5">
        <dgm:presLayoutVars>
          <dgm:chMax val="0"/>
          <dgm:chPref val="0"/>
          <dgm:bulletEnabled val="1"/>
        </dgm:presLayoutVars>
      </dgm:prSet>
      <dgm:spPr/>
      <dgm:t>
        <a:bodyPr/>
        <a:lstStyle/>
        <a:p>
          <a:endParaRPr lang="zh-TW" altLang="en-US"/>
        </a:p>
      </dgm:t>
    </dgm:pt>
    <dgm:pt modelId="{39ED89D2-F99D-4AA4-84F1-91AC22B7AFE6}" type="pres">
      <dgm:prSet presAssocID="{B9EB1F89-0700-4C9F-8DCD-5148AAAEB5F7}" presName="BalanceSpacing" presStyleCnt="0"/>
      <dgm:spPr/>
    </dgm:pt>
    <dgm:pt modelId="{CC3173ED-68FA-4221-9E8C-733DA591E25A}" type="pres">
      <dgm:prSet presAssocID="{B9EB1F89-0700-4C9F-8DCD-5148AAAEB5F7}" presName="BalanceSpacing1" presStyleCnt="0"/>
      <dgm:spPr/>
    </dgm:pt>
    <dgm:pt modelId="{B1B3C1AF-638E-443E-B566-C4E074B9D1D6}" type="pres">
      <dgm:prSet presAssocID="{CE52C26A-AE42-406F-A0A6-7A6849794A8C}" presName="Accent1Text" presStyleLbl="node1" presStyleIdx="1" presStyleCnt="10" custScaleX="91088" custScaleY="91198" custLinFactNeighborX="53317" custLinFactNeighborY="16711"/>
      <dgm:spPr/>
      <dgm:t>
        <a:bodyPr/>
        <a:lstStyle/>
        <a:p>
          <a:endParaRPr lang="zh-TW" altLang="en-US"/>
        </a:p>
      </dgm:t>
    </dgm:pt>
    <dgm:pt modelId="{603EC3AD-EDEC-495B-83FF-80647C25D847}" type="pres">
      <dgm:prSet presAssocID="{CE52C26A-AE42-406F-A0A6-7A6849794A8C}" presName="spaceBetweenRectangles" presStyleCnt="0"/>
      <dgm:spPr/>
    </dgm:pt>
    <dgm:pt modelId="{45C5A4C0-E8FB-424B-B746-070FE6F4043F}" type="pres">
      <dgm:prSet presAssocID="{553CCA58-934D-423D-A5B8-3C6BEC8E10C7}" presName="composite" presStyleCnt="0"/>
      <dgm:spPr/>
    </dgm:pt>
    <dgm:pt modelId="{74D5A1CE-8FEE-47ED-9DA8-C5BC0BF4A8B8}" type="pres">
      <dgm:prSet presAssocID="{553CCA58-934D-423D-A5B8-3C6BEC8E10C7}" presName="Parent1" presStyleLbl="node1" presStyleIdx="2" presStyleCnt="10" custScaleX="159130" custScaleY="150022" custLinFactNeighborX="-31694" custLinFactNeighborY="13753">
        <dgm:presLayoutVars>
          <dgm:chMax val="1"/>
          <dgm:chPref val="1"/>
          <dgm:bulletEnabled val="1"/>
        </dgm:presLayoutVars>
      </dgm:prSet>
      <dgm:spPr/>
      <dgm:t>
        <a:bodyPr/>
        <a:lstStyle/>
        <a:p>
          <a:endParaRPr lang="zh-TW" altLang="en-US"/>
        </a:p>
      </dgm:t>
    </dgm:pt>
    <dgm:pt modelId="{F2C1C214-7FBF-450D-88EB-A3EFC71AA472}" type="pres">
      <dgm:prSet presAssocID="{553CCA58-934D-423D-A5B8-3C6BEC8E10C7}" presName="Childtext1" presStyleLbl="revTx" presStyleIdx="1" presStyleCnt="5" custLinFactX="152221" custLinFactY="100000" custLinFactNeighborX="200000" custLinFactNeighborY="198901">
        <dgm:presLayoutVars>
          <dgm:chMax val="0"/>
          <dgm:chPref val="0"/>
          <dgm:bulletEnabled val="1"/>
        </dgm:presLayoutVars>
      </dgm:prSet>
      <dgm:spPr/>
      <dgm:t>
        <a:bodyPr/>
        <a:lstStyle/>
        <a:p>
          <a:endParaRPr lang="zh-TW" altLang="en-US"/>
        </a:p>
      </dgm:t>
    </dgm:pt>
    <dgm:pt modelId="{111C8D8B-FCDB-44E8-AA76-F0BAB85AFA7E}" type="pres">
      <dgm:prSet presAssocID="{553CCA58-934D-423D-A5B8-3C6BEC8E10C7}" presName="BalanceSpacing" presStyleCnt="0"/>
      <dgm:spPr/>
    </dgm:pt>
    <dgm:pt modelId="{DBE742DA-4F04-4055-9600-CD600FA3A1F3}" type="pres">
      <dgm:prSet presAssocID="{553CCA58-934D-423D-A5B8-3C6BEC8E10C7}" presName="BalanceSpacing1" presStyleCnt="0"/>
      <dgm:spPr/>
    </dgm:pt>
    <dgm:pt modelId="{41451EB8-4978-40FB-B799-8E34666B3C86}" type="pres">
      <dgm:prSet presAssocID="{02C5FB32-AA21-4AE0-93CC-0CAF294D2787}" presName="Accent1Text" presStyleLbl="node1" presStyleIdx="3" presStyleCnt="10" custLinFactNeighborX="-48488" custLinFactNeighborY="81993"/>
      <dgm:spPr/>
      <dgm:t>
        <a:bodyPr/>
        <a:lstStyle/>
        <a:p>
          <a:endParaRPr lang="zh-TW" altLang="en-US"/>
        </a:p>
      </dgm:t>
    </dgm:pt>
    <dgm:pt modelId="{872D46F3-D676-4A71-8FA4-EB35A4F71DF8}" type="pres">
      <dgm:prSet presAssocID="{02C5FB32-AA21-4AE0-93CC-0CAF294D2787}" presName="spaceBetweenRectangles" presStyleCnt="0"/>
      <dgm:spPr/>
    </dgm:pt>
    <dgm:pt modelId="{2BC837F5-E9C6-4B0B-A078-79149A9021FD}" type="pres">
      <dgm:prSet presAssocID="{41885222-4082-4575-B9C7-AE8F34CF6BAD}" presName="composite" presStyleCnt="0"/>
      <dgm:spPr/>
    </dgm:pt>
    <dgm:pt modelId="{6F4D5D5B-C0CE-424B-95F5-2D762CADB66F}" type="pres">
      <dgm:prSet presAssocID="{41885222-4082-4575-B9C7-AE8F34CF6BAD}" presName="Parent1" presStyleLbl="node1" presStyleIdx="4" presStyleCnt="10" custAng="2430962" custScaleX="110562" custLinFactY="-5791" custLinFactNeighborX="39404" custLinFactNeighborY="-100000">
        <dgm:presLayoutVars>
          <dgm:chMax val="1"/>
          <dgm:chPref val="1"/>
          <dgm:bulletEnabled val="1"/>
        </dgm:presLayoutVars>
      </dgm:prSet>
      <dgm:spPr/>
      <dgm:t>
        <a:bodyPr/>
        <a:lstStyle/>
        <a:p>
          <a:endParaRPr lang="zh-TW" altLang="en-US"/>
        </a:p>
      </dgm:t>
    </dgm:pt>
    <dgm:pt modelId="{3F13B2AC-FBD6-4E0A-90EF-74FB2F384483}" type="pres">
      <dgm:prSet presAssocID="{41885222-4082-4575-B9C7-AE8F34CF6BAD}" presName="Childtext1" presStyleLbl="revTx" presStyleIdx="2" presStyleCnt="5">
        <dgm:presLayoutVars>
          <dgm:chMax val="0"/>
          <dgm:chPref val="0"/>
          <dgm:bulletEnabled val="1"/>
        </dgm:presLayoutVars>
      </dgm:prSet>
      <dgm:spPr/>
      <dgm:t>
        <a:bodyPr/>
        <a:lstStyle/>
        <a:p>
          <a:endParaRPr lang="zh-TW" altLang="en-US"/>
        </a:p>
      </dgm:t>
    </dgm:pt>
    <dgm:pt modelId="{88728E99-63E5-4385-9E59-9C2B1F0D2540}" type="pres">
      <dgm:prSet presAssocID="{41885222-4082-4575-B9C7-AE8F34CF6BAD}" presName="BalanceSpacing" presStyleCnt="0"/>
      <dgm:spPr/>
    </dgm:pt>
    <dgm:pt modelId="{6A5DDDDD-4EC8-4C14-B583-3552A73CD7E9}" type="pres">
      <dgm:prSet presAssocID="{41885222-4082-4575-B9C7-AE8F34CF6BAD}" presName="BalanceSpacing1" presStyleCnt="0"/>
      <dgm:spPr/>
    </dgm:pt>
    <dgm:pt modelId="{CA9AC694-5460-4994-B587-C60FB9F4641C}" type="pres">
      <dgm:prSet presAssocID="{0668F1D4-EC7C-4D26-80A7-BF57BB2618EB}" presName="Accent1Text" presStyleLbl="node1" presStyleIdx="5" presStyleCnt="10" custLinFactNeighborX="32153" custLinFactNeighborY="6641"/>
      <dgm:spPr/>
      <dgm:t>
        <a:bodyPr/>
        <a:lstStyle/>
        <a:p>
          <a:endParaRPr lang="zh-TW" altLang="en-US"/>
        </a:p>
      </dgm:t>
    </dgm:pt>
    <dgm:pt modelId="{4C1EE34F-F185-4ABD-9CA7-40826FD22CB6}" type="pres">
      <dgm:prSet presAssocID="{0668F1D4-EC7C-4D26-80A7-BF57BB2618EB}" presName="spaceBetweenRectangles" presStyleCnt="0"/>
      <dgm:spPr/>
    </dgm:pt>
    <dgm:pt modelId="{B0FD0C02-658E-4426-B1B9-E7708AEFBD90}" type="pres">
      <dgm:prSet presAssocID="{1B622E9D-3A49-4EF7-9330-64E432E8E544}" presName="composite" presStyleCnt="0"/>
      <dgm:spPr/>
    </dgm:pt>
    <dgm:pt modelId="{2FE12E47-4546-4682-A794-1B433EB754AF}" type="pres">
      <dgm:prSet presAssocID="{1B622E9D-3A49-4EF7-9330-64E432E8E544}" presName="Parent1" presStyleLbl="node1" presStyleIdx="6" presStyleCnt="10" custScaleX="158785" custScaleY="147636" custLinFactX="-61002" custLinFactY="-95270" custLinFactNeighborX="-100000" custLinFactNeighborY="-100000">
        <dgm:presLayoutVars>
          <dgm:chMax val="1"/>
          <dgm:chPref val="1"/>
          <dgm:bulletEnabled val="1"/>
        </dgm:presLayoutVars>
      </dgm:prSet>
      <dgm:spPr/>
      <dgm:t>
        <a:bodyPr/>
        <a:lstStyle/>
        <a:p>
          <a:endParaRPr lang="zh-TW" altLang="en-US"/>
        </a:p>
      </dgm:t>
    </dgm:pt>
    <dgm:pt modelId="{7C3FC143-63EE-4DE2-B2D7-042BDB6AB53E}" type="pres">
      <dgm:prSet presAssocID="{1B622E9D-3A49-4EF7-9330-64E432E8E544}" presName="Childtext1" presStyleLbl="revTx" presStyleIdx="3" presStyleCnt="5">
        <dgm:presLayoutVars>
          <dgm:chMax val="0"/>
          <dgm:chPref val="0"/>
          <dgm:bulletEnabled val="1"/>
        </dgm:presLayoutVars>
      </dgm:prSet>
      <dgm:spPr/>
      <dgm:t>
        <a:bodyPr/>
        <a:lstStyle/>
        <a:p>
          <a:endParaRPr lang="zh-TW" altLang="en-US"/>
        </a:p>
      </dgm:t>
    </dgm:pt>
    <dgm:pt modelId="{374D7A25-9E44-4AD8-B3DE-BD8E1406009B}" type="pres">
      <dgm:prSet presAssocID="{1B622E9D-3A49-4EF7-9330-64E432E8E544}" presName="BalanceSpacing" presStyleCnt="0"/>
      <dgm:spPr/>
    </dgm:pt>
    <dgm:pt modelId="{DB7E468D-00B8-4DDC-8E0E-AFDC159D5084}" type="pres">
      <dgm:prSet presAssocID="{1B622E9D-3A49-4EF7-9330-64E432E8E544}" presName="BalanceSpacing1" presStyleCnt="0"/>
      <dgm:spPr/>
    </dgm:pt>
    <dgm:pt modelId="{E5FA8C8D-FB01-4EB1-A539-009E3B098421}" type="pres">
      <dgm:prSet presAssocID="{F006983B-E695-4926-83B1-5545F3FFB40E}" presName="Accent1Text" presStyleLbl="node1" presStyleIdx="7" presStyleCnt="10" custAng="20396028" custScaleX="99774" custLinFactX="-94728" custLinFactY="-100000" custLinFactNeighborX="-100000" custLinFactNeighborY="-186947"/>
      <dgm:spPr/>
      <dgm:t>
        <a:bodyPr/>
        <a:lstStyle/>
        <a:p>
          <a:endParaRPr lang="zh-TW" altLang="en-US"/>
        </a:p>
      </dgm:t>
    </dgm:pt>
    <dgm:pt modelId="{7711A612-852E-40B7-A238-F3EC063C7B62}" type="pres">
      <dgm:prSet presAssocID="{F006983B-E695-4926-83B1-5545F3FFB40E}" presName="spaceBetweenRectangles" presStyleCnt="0"/>
      <dgm:spPr/>
    </dgm:pt>
    <dgm:pt modelId="{38212AC2-9239-4ADC-8443-D98F7DC83F87}" type="pres">
      <dgm:prSet presAssocID="{52D46448-CA32-4B1E-997E-7725154EC0BE}" presName="composite" presStyleCnt="0"/>
      <dgm:spPr/>
    </dgm:pt>
    <dgm:pt modelId="{C2116DD3-901C-4C90-AF4F-8E698258FB87}" type="pres">
      <dgm:prSet presAssocID="{52D46448-CA32-4B1E-997E-7725154EC0BE}" presName="Parent1" presStyleLbl="node1" presStyleIdx="8" presStyleCnt="10" custAng="2430962" custLinFactX="-60659" custLinFactY="-100000" custLinFactNeighborX="-100000" custLinFactNeighborY="-114091">
        <dgm:presLayoutVars>
          <dgm:chMax val="1"/>
          <dgm:chPref val="1"/>
          <dgm:bulletEnabled val="1"/>
        </dgm:presLayoutVars>
      </dgm:prSet>
      <dgm:spPr/>
      <dgm:t>
        <a:bodyPr/>
        <a:lstStyle/>
        <a:p>
          <a:endParaRPr lang="zh-TW" altLang="en-US"/>
        </a:p>
      </dgm:t>
    </dgm:pt>
    <dgm:pt modelId="{99ABF341-40A3-49E0-9491-5A6B599FF033}" type="pres">
      <dgm:prSet presAssocID="{52D46448-CA32-4B1E-997E-7725154EC0BE}" presName="Childtext1" presStyleLbl="revTx" presStyleIdx="4" presStyleCnt="5">
        <dgm:presLayoutVars>
          <dgm:chMax val="0"/>
          <dgm:chPref val="0"/>
          <dgm:bulletEnabled val="1"/>
        </dgm:presLayoutVars>
      </dgm:prSet>
      <dgm:spPr/>
    </dgm:pt>
    <dgm:pt modelId="{240A8CA9-6C05-46E9-BBEB-B90BA77CAB10}" type="pres">
      <dgm:prSet presAssocID="{52D46448-CA32-4B1E-997E-7725154EC0BE}" presName="BalanceSpacing" presStyleCnt="0"/>
      <dgm:spPr/>
    </dgm:pt>
    <dgm:pt modelId="{E7FCCB02-9CD7-454E-BD39-7960473186D9}" type="pres">
      <dgm:prSet presAssocID="{52D46448-CA32-4B1E-997E-7725154EC0BE}" presName="BalanceSpacing1" presStyleCnt="0"/>
      <dgm:spPr/>
    </dgm:pt>
    <dgm:pt modelId="{CF6CE1AA-D94F-4F43-9ABA-B227B0DE29D5}" type="pres">
      <dgm:prSet presAssocID="{4CE24149-EFB9-45A5-B0EF-A06CF4940407}" presName="Accent1Text" presStyleLbl="node1" presStyleIdx="9" presStyleCnt="10" custScaleX="90909" custScaleY="90909" custLinFactX="175208" custLinFactNeighborX="200000" custLinFactNeighborY="19007"/>
      <dgm:spPr/>
      <dgm:t>
        <a:bodyPr/>
        <a:lstStyle/>
        <a:p>
          <a:endParaRPr lang="zh-TW" altLang="en-US"/>
        </a:p>
      </dgm:t>
    </dgm:pt>
  </dgm:ptLst>
  <dgm:cxnLst>
    <dgm:cxn modelId="{89E8DF5A-54B4-4F98-9112-3D9A69BD950D}" type="presOf" srcId="{CE52C26A-AE42-406F-A0A6-7A6849794A8C}" destId="{B1B3C1AF-638E-443E-B566-C4E074B9D1D6}" srcOrd="0" destOrd="0" presId="urn:microsoft.com/office/officeart/2008/layout/AlternatingHexagons"/>
    <dgm:cxn modelId="{28543152-FE2C-4ED9-9A50-633A5ED56329}" srcId="{738F94CC-1940-4B3B-AD48-72453DEFEC5E}" destId="{41885222-4082-4575-B9C7-AE8F34CF6BAD}" srcOrd="2" destOrd="0" parTransId="{B17A5F9D-395B-4DA6-9C7E-4AC48728DDC6}" sibTransId="{0668F1D4-EC7C-4D26-80A7-BF57BB2618EB}"/>
    <dgm:cxn modelId="{C1CC29D1-3AF9-4635-B9EB-E29DB77A2D8A}" type="presOf" srcId="{B9EB1F89-0700-4C9F-8DCD-5148AAAEB5F7}" destId="{2A33B7C6-38DA-44E7-9D45-03B24040C28B}" srcOrd="0" destOrd="0" presId="urn:microsoft.com/office/officeart/2008/layout/AlternatingHexagons"/>
    <dgm:cxn modelId="{8821F8F1-DC0D-4492-9A22-BAE485CCBEE6}" type="presOf" srcId="{1B622E9D-3A49-4EF7-9330-64E432E8E544}" destId="{2FE12E47-4546-4682-A794-1B433EB754AF}" srcOrd="0" destOrd="0" presId="urn:microsoft.com/office/officeart/2008/layout/AlternatingHexagons"/>
    <dgm:cxn modelId="{EAF4DDCE-F91C-457C-BCB9-183552D260D3}" type="presOf" srcId="{F006983B-E695-4926-83B1-5545F3FFB40E}" destId="{E5FA8C8D-FB01-4EB1-A539-009E3B098421}" srcOrd="0" destOrd="0" presId="urn:microsoft.com/office/officeart/2008/layout/AlternatingHexagons"/>
    <dgm:cxn modelId="{76B9EDF9-EF70-4CE7-95EE-9947AA6FBB7D}" type="presOf" srcId="{034FC95A-BA7C-4240-8A18-024B4D3CBE16}" destId="{3F13B2AC-FBD6-4E0A-90EF-74FB2F384483}" srcOrd="0" destOrd="0" presId="urn:microsoft.com/office/officeart/2008/layout/AlternatingHexagons"/>
    <dgm:cxn modelId="{A24FD71B-E661-4C3E-8B72-57955806792F}" srcId="{738F94CC-1940-4B3B-AD48-72453DEFEC5E}" destId="{B9EB1F89-0700-4C9F-8DCD-5148AAAEB5F7}" srcOrd="0" destOrd="0" parTransId="{F9B7F414-4EC4-43F4-9CB4-B1C9DA7782A4}" sibTransId="{CE52C26A-AE42-406F-A0A6-7A6849794A8C}"/>
    <dgm:cxn modelId="{0AE48A8C-2B49-47C9-A8E4-EA2F77216707}" srcId="{738F94CC-1940-4B3B-AD48-72453DEFEC5E}" destId="{1B622E9D-3A49-4EF7-9330-64E432E8E544}" srcOrd="3" destOrd="0" parTransId="{63C765F2-5FEE-4232-84F0-7BF62D821008}" sibTransId="{F006983B-E695-4926-83B1-5545F3FFB40E}"/>
    <dgm:cxn modelId="{C81A5AF2-2206-4C83-B983-48C22854F7D7}" type="presOf" srcId="{52D46448-CA32-4B1E-997E-7725154EC0BE}" destId="{C2116DD3-901C-4C90-AF4F-8E698258FB87}" srcOrd="0" destOrd="0" presId="urn:microsoft.com/office/officeart/2008/layout/AlternatingHexagons"/>
    <dgm:cxn modelId="{EAF36B9D-7585-4A68-9F28-53380FC93586}" srcId="{41885222-4082-4575-B9C7-AE8F34CF6BAD}" destId="{034FC95A-BA7C-4240-8A18-024B4D3CBE16}" srcOrd="0" destOrd="0" parTransId="{36521D36-38B9-43F6-AFE9-A4B06488AE78}" sibTransId="{5AC326EC-814B-4864-A3F9-A8226BCEDEA8}"/>
    <dgm:cxn modelId="{4EC86A4F-377F-46F5-973B-C0CD38088E85}" type="presOf" srcId="{41885222-4082-4575-B9C7-AE8F34CF6BAD}" destId="{6F4D5D5B-C0CE-424B-95F5-2D762CADB66F}" srcOrd="0" destOrd="0" presId="urn:microsoft.com/office/officeart/2008/layout/AlternatingHexagons"/>
    <dgm:cxn modelId="{7E682CBC-530F-4ECD-8C4F-B6E319D1EDDB}" type="presOf" srcId="{553CCA58-934D-423D-A5B8-3C6BEC8E10C7}" destId="{74D5A1CE-8FEE-47ED-9DA8-C5BC0BF4A8B8}" srcOrd="0" destOrd="0" presId="urn:microsoft.com/office/officeart/2008/layout/AlternatingHexagons"/>
    <dgm:cxn modelId="{7A3D6556-042A-4C0F-B6AC-83D89A497C5C}" type="presOf" srcId="{02C5FB32-AA21-4AE0-93CC-0CAF294D2787}" destId="{41451EB8-4978-40FB-B799-8E34666B3C86}" srcOrd="0" destOrd="0" presId="urn:microsoft.com/office/officeart/2008/layout/AlternatingHexagons"/>
    <dgm:cxn modelId="{04BE5397-65E1-42D0-99F7-70CD1FE91BF9}" type="presOf" srcId="{738F94CC-1940-4B3B-AD48-72453DEFEC5E}" destId="{59A811B2-D734-4177-A68E-BB0039A86DF4}" srcOrd="0" destOrd="0" presId="urn:microsoft.com/office/officeart/2008/layout/AlternatingHexagons"/>
    <dgm:cxn modelId="{D75458E6-B3B1-46F8-B5DD-E4685A8ADDFC}" srcId="{738F94CC-1940-4B3B-AD48-72453DEFEC5E}" destId="{52D46448-CA32-4B1E-997E-7725154EC0BE}" srcOrd="4" destOrd="0" parTransId="{A993187E-CDAE-44D7-AFC4-ACE9D64DB0BC}" sibTransId="{4CE24149-EFB9-45A5-B0EF-A06CF4940407}"/>
    <dgm:cxn modelId="{5BA8121D-814D-4908-8A2A-AFE57C9ABB9B}" type="presOf" srcId="{0668F1D4-EC7C-4D26-80A7-BF57BB2618EB}" destId="{CA9AC694-5460-4994-B587-C60FB9F4641C}" srcOrd="0" destOrd="0" presId="urn:microsoft.com/office/officeart/2008/layout/AlternatingHexagons"/>
    <dgm:cxn modelId="{647AD6F5-B976-4996-BD07-78EE5974821A}" srcId="{738F94CC-1940-4B3B-AD48-72453DEFEC5E}" destId="{553CCA58-934D-423D-A5B8-3C6BEC8E10C7}" srcOrd="1" destOrd="0" parTransId="{66E3C690-A02B-43B5-BBC0-3690C9DE6DC9}" sibTransId="{02C5FB32-AA21-4AE0-93CC-0CAF294D2787}"/>
    <dgm:cxn modelId="{B0B4438C-B4BA-4B73-9340-35C9C88292C6}" type="presOf" srcId="{4CE24149-EFB9-45A5-B0EF-A06CF4940407}" destId="{CF6CE1AA-D94F-4F43-9ABA-B227B0DE29D5}" srcOrd="0" destOrd="0" presId="urn:microsoft.com/office/officeart/2008/layout/AlternatingHexagons"/>
    <dgm:cxn modelId="{49D1419C-8C2F-4FF7-8C30-C6C76D55A2AF}" type="presParOf" srcId="{59A811B2-D734-4177-A68E-BB0039A86DF4}" destId="{10CB0816-FF52-4AE8-89A8-A4BB8C17EAD4}" srcOrd="0" destOrd="0" presId="urn:microsoft.com/office/officeart/2008/layout/AlternatingHexagons"/>
    <dgm:cxn modelId="{8A111E4C-1FCD-4872-8167-EAEF1EB017D8}" type="presParOf" srcId="{10CB0816-FF52-4AE8-89A8-A4BB8C17EAD4}" destId="{2A33B7C6-38DA-44E7-9D45-03B24040C28B}" srcOrd="0" destOrd="0" presId="urn:microsoft.com/office/officeart/2008/layout/AlternatingHexagons"/>
    <dgm:cxn modelId="{43CD9237-C6F1-440A-A978-DB3DC326735E}" type="presParOf" srcId="{10CB0816-FF52-4AE8-89A8-A4BB8C17EAD4}" destId="{731EDDAA-0376-427C-9BED-6270D8868DFA}" srcOrd="1" destOrd="0" presId="urn:microsoft.com/office/officeart/2008/layout/AlternatingHexagons"/>
    <dgm:cxn modelId="{FCE806DB-5180-4C74-B022-0EC04237669A}" type="presParOf" srcId="{10CB0816-FF52-4AE8-89A8-A4BB8C17EAD4}" destId="{39ED89D2-F99D-4AA4-84F1-91AC22B7AFE6}" srcOrd="2" destOrd="0" presId="urn:microsoft.com/office/officeart/2008/layout/AlternatingHexagons"/>
    <dgm:cxn modelId="{FF96ABE1-5EBE-4592-8E1C-848B0BDCA2A0}" type="presParOf" srcId="{10CB0816-FF52-4AE8-89A8-A4BB8C17EAD4}" destId="{CC3173ED-68FA-4221-9E8C-733DA591E25A}" srcOrd="3" destOrd="0" presId="urn:microsoft.com/office/officeart/2008/layout/AlternatingHexagons"/>
    <dgm:cxn modelId="{950E9CB5-4B49-4BB5-B386-568F7915F5E9}" type="presParOf" srcId="{10CB0816-FF52-4AE8-89A8-A4BB8C17EAD4}" destId="{B1B3C1AF-638E-443E-B566-C4E074B9D1D6}" srcOrd="4" destOrd="0" presId="urn:microsoft.com/office/officeart/2008/layout/AlternatingHexagons"/>
    <dgm:cxn modelId="{710EF0C0-9CB3-410C-B595-649AAAD81FA9}" type="presParOf" srcId="{59A811B2-D734-4177-A68E-BB0039A86DF4}" destId="{603EC3AD-EDEC-495B-83FF-80647C25D847}" srcOrd="1" destOrd="0" presId="urn:microsoft.com/office/officeart/2008/layout/AlternatingHexagons"/>
    <dgm:cxn modelId="{81E2D65B-F363-4D94-8BF2-DF2D0B842830}" type="presParOf" srcId="{59A811B2-D734-4177-A68E-BB0039A86DF4}" destId="{45C5A4C0-E8FB-424B-B746-070FE6F4043F}" srcOrd="2" destOrd="0" presId="urn:microsoft.com/office/officeart/2008/layout/AlternatingHexagons"/>
    <dgm:cxn modelId="{88E5CD38-E3B8-4DF0-8C46-DF96BB2C5D1D}" type="presParOf" srcId="{45C5A4C0-E8FB-424B-B746-070FE6F4043F}" destId="{74D5A1CE-8FEE-47ED-9DA8-C5BC0BF4A8B8}" srcOrd="0" destOrd="0" presId="urn:microsoft.com/office/officeart/2008/layout/AlternatingHexagons"/>
    <dgm:cxn modelId="{A074231E-2CCA-4482-B28E-31EF0D5F52F8}" type="presParOf" srcId="{45C5A4C0-E8FB-424B-B746-070FE6F4043F}" destId="{F2C1C214-7FBF-450D-88EB-A3EFC71AA472}" srcOrd="1" destOrd="0" presId="urn:microsoft.com/office/officeart/2008/layout/AlternatingHexagons"/>
    <dgm:cxn modelId="{CE169487-938A-4BC0-A5C4-98507E89BB6F}" type="presParOf" srcId="{45C5A4C0-E8FB-424B-B746-070FE6F4043F}" destId="{111C8D8B-FCDB-44E8-AA76-F0BAB85AFA7E}" srcOrd="2" destOrd="0" presId="urn:microsoft.com/office/officeart/2008/layout/AlternatingHexagons"/>
    <dgm:cxn modelId="{5CA85AB1-CE9F-48E6-B6A7-3BFBB8131B8A}" type="presParOf" srcId="{45C5A4C0-E8FB-424B-B746-070FE6F4043F}" destId="{DBE742DA-4F04-4055-9600-CD600FA3A1F3}" srcOrd="3" destOrd="0" presId="urn:microsoft.com/office/officeart/2008/layout/AlternatingHexagons"/>
    <dgm:cxn modelId="{4A297AFC-FC26-4F6E-A342-04D744174217}" type="presParOf" srcId="{45C5A4C0-E8FB-424B-B746-070FE6F4043F}" destId="{41451EB8-4978-40FB-B799-8E34666B3C86}" srcOrd="4" destOrd="0" presId="urn:microsoft.com/office/officeart/2008/layout/AlternatingHexagons"/>
    <dgm:cxn modelId="{0506B18F-E37E-4D24-B2F1-C070BB909B45}" type="presParOf" srcId="{59A811B2-D734-4177-A68E-BB0039A86DF4}" destId="{872D46F3-D676-4A71-8FA4-EB35A4F71DF8}" srcOrd="3" destOrd="0" presId="urn:microsoft.com/office/officeart/2008/layout/AlternatingHexagons"/>
    <dgm:cxn modelId="{DAA36995-7D7B-4709-BA34-E31050EA5984}" type="presParOf" srcId="{59A811B2-D734-4177-A68E-BB0039A86DF4}" destId="{2BC837F5-E9C6-4B0B-A078-79149A9021FD}" srcOrd="4" destOrd="0" presId="urn:microsoft.com/office/officeart/2008/layout/AlternatingHexagons"/>
    <dgm:cxn modelId="{914CC41A-57BA-490D-B514-B058E2C224B0}" type="presParOf" srcId="{2BC837F5-E9C6-4B0B-A078-79149A9021FD}" destId="{6F4D5D5B-C0CE-424B-95F5-2D762CADB66F}" srcOrd="0" destOrd="0" presId="urn:microsoft.com/office/officeart/2008/layout/AlternatingHexagons"/>
    <dgm:cxn modelId="{94F29BAD-F5C8-40A6-88A3-2AA1F2EB3DD8}" type="presParOf" srcId="{2BC837F5-E9C6-4B0B-A078-79149A9021FD}" destId="{3F13B2AC-FBD6-4E0A-90EF-74FB2F384483}" srcOrd="1" destOrd="0" presId="urn:microsoft.com/office/officeart/2008/layout/AlternatingHexagons"/>
    <dgm:cxn modelId="{FDA7AC0F-2A63-49CA-991B-89C9C2836D70}" type="presParOf" srcId="{2BC837F5-E9C6-4B0B-A078-79149A9021FD}" destId="{88728E99-63E5-4385-9E59-9C2B1F0D2540}" srcOrd="2" destOrd="0" presId="urn:microsoft.com/office/officeart/2008/layout/AlternatingHexagons"/>
    <dgm:cxn modelId="{2B914063-6F96-47B4-942B-44C46037E45E}" type="presParOf" srcId="{2BC837F5-E9C6-4B0B-A078-79149A9021FD}" destId="{6A5DDDDD-4EC8-4C14-B583-3552A73CD7E9}" srcOrd="3" destOrd="0" presId="urn:microsoft.com/office/officeart/2008/layout/AlternatingHexagons"/>
    <dgm:cxn modelId="{9E20738F-1987-4AC9-9394-D956A41994B0}" type="presParOf" srcId="{2BC837F5-E9C6-4B0B-A078-79149A9021FD}" destId="{CA9AC694-5460-4994-B587-C60FB9F4641C}" srcOrd="4" destOrd="0" presId="urn:microsoft.com/office/officeart/2008/layout/AlternatingHexagons"/>
    <dgm:cxn modelId="{C26CF286-B84A-46A4-B7B5-E91D045FFA2E}" type="presParOf" srcId="{59A811B2-D734-4177-A68E-BB0039A86DF4}" destId="{4C1EE34F-F185-4ABD-9CA7-40826FD22CB6}" srcOrd="5" destOrd="0" presId="urn:microsoft.com/office/officeart/2008/layout/AlternatingHexagons"/>
    <dgm:cxn modelId="{124D091D-1D6E-48B2-AF07-BFDF4B9C6F4D}" type="presParOf" srcId="{59A811B2-D734-4177-A68E-BB0039A86DF4}" destId="{B0FD0C02-658E-4426-B1B9-E7708AEFBD90}" srcOrd="6" destOrd="0" presId="urn:microsoft.com/office/officeart/2008/layout/AlternatingHexagons"/>
    <dgm:cxn modelId="{5BF1ECCD-D6CB-4FCE-B150-1B206621BFF7}" type="presParOf" srcId="{B0FD0C02-658E-4426-B1B9-E7708AEFBD90}" destId="{2FE12E47-4546-4682-A794-1B433EB754AF}" srcOrd="0" destOrd="0" presId="urn:microsoft.com/office/officeart/2008/layout/AlternatingHexagons"/>
    <dgm:cxn modelId="{F1E76690-B519-4C67-BAB2-458FB52A3264}" type="presParOf" srcId="{B0FD0C02-658E-4426-B1B9-E7708AEFBD90}" destId="{7C3FC143-63EE-4DE2-B2D7-042BDB6AB53E}" srcOrd="1" destOrd="0" presId="urn:microsoft.com/office/officeart/2008/layout/AlternatingHexagons"/>
    <dgm:cxn modelId="{B153C115-27EF-4C1B-80D9-1603A292A6BB}" type="presParOf" srcId="{B0FD0C02-658E-4426-B1B9-E7708AEFBD90}" destId="{374D7A25-9E44-4AD8-B3DE-BD8E1406009B}" srcOrd="2" destOrd="0" presId="urn:microsoft.com/office/officeart/2008/layout/AlternatingHexagons"/>
    <dgm:cxn modelId="{D77430E7-CFB6-4028-AADB-931223B435D4}" type="presParOf" srcId="{B0FD0C02-658E-4426-B1B9-E7708AEFBD90}" destId="{DB7E468D-00B8-4DDC-8E0E-AFDC159D5084}" srcOrd="3" destOrd="0" presId="urn:microsoft.com/office/officeart/2008/layout/AlternatingHexagons"/>
    <dgm:cxn modelId="{8A89CAD3-F921-4DCB-BF03-E604F115898A}" type="presParOf" srcId="{B0FD0C02-658E-4426-B1B9-E7708AEFBD90}" destId="{E5FA8C8D-FB01-4EB1-A539-009E3B098421}" srcOrd="4" destOrd="0" presId="urn:microsoft.com/office/officeart/2008/layout/AlternatingHexagons"/>
    <dgm:cxn modelId="{0DB7B16A-1794-4A13-A1D9-356ACD1F43D9}" type="presParOf" srcId="{59A811B2-D734-4177-A68E-BB0039A86DF4}" destId="{7711A612-852E-40B7-A238-F3EC063C7B62}" srcOrd="7" destOrd="0" presId="urn:microsoft.com/office/officeart/2008/layout/AlternatingHexagons"/>
    <dgm:cxn modelId="{0EFA0B4F-804D-4323-8647-3267B0C41AFF}" type="presParOf" srcId="{59A811B2-D734-4177-A68E-BB0039A86DF4}" destId="{38212AC2-9239-4ADC-8443-D98F7DC83F87}" srcOrd="8" destOrd="0" presId="urn:microsoft.com/office/officeart/2008/layout/AlternatingHexagons"/>
    <dgm:cxn modelId="{F984F61D-7DF7-490C-93C7-30DFA46BF76C}" type="presParOf" srcId="{38212AC2-9239-4ADC-8443-D98F7DC83F87}" destId="{C2116DD3-901C-4C90-AF4F-8E698258FB87}" srcOrd="0" destOrd="0" presId="urn:microsoft.com/office/officeart/2008/layout/AlternatingHexagons"/>
    <dgm:cxn modelId="{0670BAB8-5548-48FD-BDA0-9E5231DC8399}" type="presParOf" srcId="{38212AC2-9239-4ADC-8443-D98F7DC83F87}" destId="{99ABF341-40A3-49E0-9491-5A6B599FF033}" srcOrd="1" destOrd="0" presId="urn:microsoft.com/office/officeart/2008/layout/AlternatingHexagons"/>
    <dgm:cxn modelId="{A82C9D40-D893-47DC-B7F8-7627AE009ABC}" type="presParOf" srcId="{38212AC2-9239-4ADC-8443-D98F7DC83F87}" destId="{240A8CA9-6C05-46E9-BBEB-B90BA77CAB10}" srcOrd="2" destOrd="0" presId="urn:microsoft.com/office/officeart/2008/layout/AlternatingHexagons"/>
    <dgm:cxn modelId="{307679A0-8C3D-445B-99A3-4432AB260486}" type="presParOf" srcId="{38212AC2-9239-4ADC-8443-D98F7DC83F87}" destId="{E7FCCB02-9CD7-454E-BD39-7960473186D9}" srcOrd="3" destOrd="0" presId="urn:microsoft.com/office/officeart/2008/layout/AlternatingHexagons"/>
    <dgm:cxn modelId="{6556C881-CB70-4761-B607-57E837241F19}" type="presParOf" srcId="{38212AC2-9239-4ADC-8443-D98F7DC83F87}" destId="{CF6CE1AA-D94F-4F43-9ABA-B227B0DE29D5}" srcOrd="4" destOrd="0" presId="urn:microsoft.com/office/officeart/2008/layout/AlternatingHexagon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BEA8B97-0AF8-4430-8A92-9E3E356DD3AD}" type="doc">
      <dgm:prSet loTypeId="urn:microsoft.com/office/officeart/2005/8/layout/chart3" loCatId="cycle" qsTypeId="urn:microsoft.com/office/officeart/2005/8/quickstyle/simple1" qsCatId="simple" csTypeId="urn:microsoft.com/office/officeart/2005/8/colors/colorful3" csCatId="colorful" phldr="1"/>
      <dgm:spPr/>
    </dgm:pt>
    <dgm:pt modelId="{25F55D18-C654-4FDA-B49C-D186D4348A38}">
      <dgm:prSet phldrT="[文字]" custT="1"/>
      <dgm:spPr>
        <a:xfrm>
          <a:off x="399644" y="412549"/>
          <a:ext cx="3629203" cy="3629203"/>
        </a:xfrm>
        <a:prstGeom prst="pie">
          <a:avLst>
            <a:gd name="adj1" fmla="val 16200000"/>
            <a:gd name="adj2" fmla="val 198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800" dirty="0">
              <a:solidFill>
                <a:sysClr val="window" lastClr="FFFFFF"/>
              </a:solidFill>
              <a:latin typeface="微軟正黑體" panose="020B0604030504040204" pitchFamily="34" charset="-120"/>
              <a:ea typeface="微軟正黑體" panose="020B0604030504040204" pitchFamily="34" charset="-120"/>
              <a:cs typeface="+mn-cs"/>
            </a:rPr>
            <a:t>身體不當對待</a:t>
          </a:r>
        </a:p>
      </dgm:t>
    </dgm:pt>
    <dgm:pt modelId="{0219570C-BA05-4B21-BFC7-CA58092D6691}" type="parTrans" cxnId="{C621B765-C3CC-4FCD-B5BF-F4F19F1EA06D}">
      <dgm:prSet/>
      <dgm:spPr/>
      <dgm:t>
        <a:bodyPr/>
        <a:lstStyle/>
        <a:p>
          <a:endParaRPr lang="zh-TW" altLang="en-US"/>
        </a:p>
      </dgm:t>
    </dgm:pt>
    <dgm:pt modelId="{314F61D0-C508-4026-AFA9-971F556031CF}" type="sibTrans" cxnId="{C621B765-C3CC-4FCD-B5BF-F4F19F1EA06D}">
      <dgm:prSet/>
      <dgm:spPr/>
      <dgm:t>
        <a:bodyPr/>
        <a:lstStyle/>
        <a:p>
          <a:endParaRPr lang="zh-TW" altLang="en-US"/>
        </a:p>
      </dgm:t>
    </dgm:pt>
    <dgm:pt modelId="{0DDA8562-FB04-4E88-93B7-7639CA8D0BD6}">
      <dgm:prSet phldrT="[文字]" custT="1"/>
      <dgm:spPr>
        <a:xfrm>
          <a:off x="291632" y="599626"/>
          <a:ext cx="3629203" cy="3629203"/>
        </a:xfrm>
        <a:prstGeom prst="pie">
          <a:avLst>
            <a:gd name="adj1" fmla="val 19800000"/>
            <a:gd name="adj2" fmla="val 1800000"/>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800" dirty="0">
              <a:solidFill>
                <a:sysClr val="window" lastClr="FFFFFF"/>
              </a:solidFill>
              <a:latin typeface="微軟正黑體" panose="020B0604030504040204" pitchFamily="34" charset="-120"/>
              <a:ea typeface="微軟正黑體" panose="020B0604030504040204" pitchFamily="34" charset="-120"/>
              <a:cs typeface="+mn-cs"/>
            </a:rPr>
            <a:t>精神不當對待</a:t>
          </a:r>
        </a:p>
      </dgm:t>
    </dgm:pt>
    <dgm:pt modelId="{179C17F7-7DBF-4C36-8746-5DAD05EC05F8}" type="parTrans" cxnId="{75F9A24E-5E30-4150-BE4A-7D9FCE19F124}">
      <dgm:prSet/>
      <dgm:spPr/>
      <dgm:t>
        <a:bodyPr/>
        <a:lstStyle/>
        <a:p>
          <a:endParaRPr lang="zh-TW" altLang="en-US"/>
        </a:p>
      </dgm:t>
    </dgm:pt>
    <dgm:pt modelId="{6A2C2184-582D-48DF-B3F1-89E1A5E883C2}" type="sibTrans" cxnId="{75F9A24E-5E30-4150-BE4A-7D9FCE19F124}">
      <dgm:prSet/>
      <dgm:spPr/>
      <dgm:t>
        <a:bodyPr/>
        <a:lstStyle/>
        <a:p>
          <a:endParaRPr lang="zh-TW" altLang="en-US"/>
        </a:p>
      </dgm:t>
    </dgm:pt>
    <dgm:pt modelId="{C6896D8E-49C3-477F-8A42-748D6D8EEE34}">
      <dgm:prSet phldrT="[文字]" custT="1"/>
      <dgm:spPr>
        <a:xfrm>
          <a:off x="291632" y="599626"/>
          <a:ext cx="3629203" cy="3629203"/>
        </a:xfrm>
        <a:prstGeom prst="pie">
          <a:avLst>
            <a:gd name="adj1" fmla="val 1800000"/>
            <a:gd name="adj2" fmla="val 5400000"/>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800" dirty="0">
              <a:solidFill>
                <a:sysClr val="window" lastClr="FFFFFF"/>
              </a:solidFill>
              <a:latin typeface="微軟正黑體" panose="020B0604030504040204" pitchFamily="34" charset="-120"/>
              <a:ea typeface="微軟正黑體" panose="020B0604030504040204" pitchFamily="34" charset="-120"/>
              <a:cs typeface="+mn-cs"/>
            </a:rPr>
            <a:t>監護不周</a:t>
          </a:r>
        </a:p>
      </dgm:t>
    </dgm:pt>
    <dgm:pt modelId="{7187F1F9-9E47-4FC9-8195-D05E658D4111}" type="parTrans" cxnId="{803E487B-7131-439E-9BCC-75BB4492AE13}">
      <dgm:prSet/>
      <dgm:spPr/>
      <dgm:t>
        <a:bodyPr/>
        <a:lstStyle/>
        <a:p>
          <a:endParaRPr lang="zh-TW" altLang="en-US"/>
        </a:p>
      </dgm:t>
    </dgm:pt>
    <dgm:pt modelId="{61EDBFE1-9D6B-4A5F-A58D-A77338ECADF6}" type="sibTrans" cxnId="{803E487B-7131-439E-9BCC-75BB4492AE13}">
      <dgm:prSet/>
      <dgm:spPr/>
      <dgm:t>
        <a:bodyPr/>
        <a:lstStyle/>
        <a:p>
          <a:endParaRPr lang="zh-TW" altLang="en-US"/>
        </a:p>
      </dgm:t>
    </dgm:pt>
    <dgm:pt modelId="{B906C9B4-B4EB-46D3-9598-2C3033D91C6E}">
      <dgm:prSet phldrT="[文字]" custT="1"/>
      <dgm:spPr>
        <a:xfrm>
          <a:off x="291632" y="599626"/>
          <a:ext cx="3629203" cy="3629203"/>
        </a:xfrm>
        <a:prstGeom prst="pie">
          <a:avLst>
            <a:gd name="adj1" fmla="val 5400000"/>
            <a:gd name="adj2" fmla="val 9000000"/>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400" dirty="0">
              <a:solidFill>
                <a:sysClr val="window" lastClr="FFFFFF"/>
              </a:solidFill>
              <a:latin typeface="微軟正黑體" panose="020B0604030504040204" pitchFamily="34" charset="-120"/>
              <a:ea typeface="微軟正黑體" panose="020B0604030504040204" pitchFamily="34" charset="-120"/>
              <a:cs typeface="+mn-cs"/>
            </a:rPr>
            <a:t>飲食、衛生衣著、居住環境不周</a:t>
          </a:r>
        </a:p>
      </dgm:t>
    </dgm:pt>
    <dgm:pt modelId="{CF583D55-72C4-47C1-BFA5-C677D90143A9}" type="parTrans" cxnId="{5967633D-6171-43F5-9605-D8E7DE6A1636}">
      <dgm:prSet/>
      <dgm:spPr/>
      <dgm:t>
        <a:bodyPr/>
        <a:lstStyle/>
        <a:p>
          <a:endParaRPr lang="zh-TW" altLang="en-US"/>
        </a:p>
      </dgm:t>
    </dgm:pt>
    <dgm:pt modelId="{E75C7262-2681-44DD-AACD-40E5F5AA3B73}" type="sibTrans" cxnId="{5967633D-6171-43F5-9605-D8E7DE6A1636}">
      <dgm:prSet/>
      <dgm:spPr/>
      <dgm:t>
        <a:bodyPr/>
        <a:lstStyle/>
        <a:p>
          <a:endParaRPr lang="zh-TW" altLang="en-US"/>
        </a:p>
      </dgm:t>
    </dgm:pt>
    <dgm:pt modelId="{BE9FE484-5D26-4207-A146-417CD5340062}">
      <dgm:prSet phldrT="[文字]" custT="1"/>
      <dgm:spPr>
        <a:xfrm>
          <a:off x="291632" y="599626"/>
          <a:ext cx="3629203" cy="3629203"/>
        </a:xfrm>
        <a:prstGeom prst="pie">
          <a:avLst>
            <a:gd name="adj1" fmla="val 9000000"/>
            <a:gd name="adj2" fmla="val 12600000"/>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800" dirty="0">
              <a:solidFill>
                <a:sysClr val="window" lastClr="FFFFFF"/>
              </a:solidFill>
              <a:latin typeface="微軟正黑體" panose="020B0604030504040204" pitchFamily="34" charset="-120"/>
              <a:ea typeface="微軟正黑體" panose="020B0604030504040204" pitchFamily="34" charset="-120"/>
              <a:cs typeface="+mn-cs"/>
            </a:rPr>
            <a:t>性不當對待</a:t>
          </a:r>
        </a:p>
      </dgm:t>
    </dgm:pt>
    <dgm:pt modelId="{2660408B-EAFF-4062-B48E-28131FBA174F}" type="parTrans" cxnId="{F8EF6CE5-D1B5-48AD-8D14-2D84D8B0EB8D}">
      <dgm:prSet/>
      <dgm:spPr/>
      <dgm:t>
        <a:bodyPr/>
        <a:lstStyle/>
        <a:p>
          <a:endParaRPr lang="zh-TW" altLang="en-US"/>
        </a:p>
      </dgm:t>
    </dgm:pt>
    <dgm:pt modelId="{5E204404-56E1-41DB-B3E8-A3B293425012}" type="sibTrans" cxnId="{F8EF6CE5-D1B5-48AD-8D14-2D84D8B0EB8D}">
      <dgm:prSet/>
      <dgm:spPr/>
      <dgm:t>
        <a:bodyPr/>
        <a:lstStyle/>
        <a:p>
          <a:endParaRPr lang="zh-TW" altLang="en-US"/>
        </a:p>
      </dgm:t>
    </dgm:pt>
    <dgm:pt modelId="{66E61DD0-5222-4C83-9C4F-6E8F890854E1}">
      <dgm:prSet phldrT="[文字]" custT="1"/>
      <dgm:spPr>
        <a:xfrm>
          <a:off x="291632" y="599626"/>
          <a:ext cx="3629203" cy="3629203"/>
        </a:xfrm>
        <a:prstGeom prst="pie">
          <a:avLst>
            <a:gd name="adj1" fmla="val 12600000"/>
            <a:gd name="adj2" fmla="val 1620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zh-TW" altLang="en-US" sz="1800" dirty="0">
              <a:solidFill>
                <a:sysClr val="window" lastClr="FFFFFF"/>
              </a:solidFill>
              <a:latin typeface="微軟正黑體" panose="020B0604030504040204" pitchFamily="34" charset="-120"/>
              <a:ea typeface="微軟正黑體" panose="020B0604030504040204" pitchFamily="34" charset="-120"/>
              <a:cs typeface="+mn-cs"/>
            </a:rPr>
            <a:t>其他兒少保護案件</a:t>
          </a:r>
        </a:p>
      </dgm:t>
    </dgm:pt>
    <dgm:pt modelId="{24E8F961-80C4-4A9F-A79D-28D6FB2D3FA4}" type="parTrans" cxnId="{5AFFB0B0-083F-4C5D-A765-6F4985810B60}">
      <dgm:prSet/>
      <dgm:spPr/>
      <dgm:t>
        <a:bodyPr/>
        <a:lstStyle/>
        <a:p>
          <a:endParaRPr lang="zh-TW" altLang="en-US"/>
        </a:p>
      </dgm:t>
    </dgm:pt>
    <dgm:pt modelId="{CD7CE393-C911-44CF-803E-F35D0C117EF6}" type="sibTrans" cxnId="{5AFFB0B0-083F-4C5D-A765-6F4985810B60}">
      <dgm:prSet/>
      <dgm:spPr/>
      <dgm:t>
        <a:bodyPr/>
        <a:lstStyle/>
        <a:p>
          <a:endParaRPr lang="zh-TW" altLang="en-US"/>
        </a:p>
      </dgm:t>
    </dgm:pt>
    <dgm:pt modelId="{FFEA0829-804F-45F1-AE96-96D139C7200C}" type="pres">
      <dgm:prSet presAssocID="{6BEA8B97-0AF8-4430-8A92-9E3E356DD3AD}" presName="compositeShape" presStyleCnt="0">
        <dgm:presLayoutVars>
          <dgm:chMax val="7"/>
          <dgm:dir/>
          <dgm:resizeHandles val="exact"/>
        </dgm:presLayoutVars>
      </dgm:prSet>
      <dgm:spPr/>
    </dgm:pt>
    <dgm:pt modelId="{4AC47981-4E9B-4C79-800D-4D0D32B8BEC3}" type="pres">
      <dgm:prSet presAssocID="{6BEA8B97-0AF8-4430-8A92-9E3E356DD3AD}" presName="wedge1" presStyleLbl="node1" presStyleIdx="0" presStyleCnt="6"/>
      <dgm:spPr/>
      <dgm:t>
        <a:bodyPr/>
        <a:lstStyle/>
        <a:p>
          <a:endParaRPr lang="zh-TW" altLang="en-US"/>
        </a:p>
      </dgm:t>
    </dgm:pt>
    <dgm:pt modelId="{20DB12CE-3839-4966-9ADB-FEC526DE240A}" type="pres">
      <dgm:prSet presAssocID="{6BEA8B97-0AF8-4430-8A92-9E3E356DD3AD}" presName="wedge1Tx" presStyleLbl="node1" presStyleIdx="0" presStyleCnt="6">
        <dgm:presLayoutVars>
          <dgm:chMax val="0"/>
          <dgm:chPref val="0"/>
          <dgm:bulletEnabled val="1"/>
        </dgm:presLayoutVars>
      </dgm:prSet>
      <dgm:spPr/>
      <dgm:t>
        <a:bodyPr/>
        <a:lstStyle/>
        <a:p>
          <a:endParaRPr lang="zh-TW" altLang="en-US"/>
        </a:p>
      </dgm:t>
    </dgm:pt>
    <dgm:pt modelId="{4F67D099-8E0C-4434-9C2D-1BEA74EA4A7D}" type="pres">
      <dgm:prSet presAssocID="{6BEA8B97-0AF8-4430-8A92-9E3E356DD3AD}" presName="wedge2" presStyleLbl="node1" presStyleIdx="1" presStyleCnt="6"/>
      <dgm:spPr/>
      <dgm:t>
        <a:bodyPr/>
        <a:lstStyle/>
        <a:p>
          <a:endParaRPr lang="zh-TW" altLang="en-US"/>
        </a:p>
      </dgm:t>
    </dgm:pt>
    <dgm:pt modelId="{D81D089A-DCA0-496E-A27A-7B07413346D1}" type="pres">
      <dgm:prSet presAssocID="{6BEA8B97-0AF8-4430-8A92-9E3E356DD3AD}" presName="wedge2Tx" presStyleLbl="node1" presStyleIdx="1" presStyleCnt="6">
        <dgm:presLayoutVars>
          <dgm:chMax val="0"/>
          <dgm:chPref val="0"/>
          <dgm:bulletEnabled val="1"/>
        </dgm:presLayoutVars>
      </dgm:prSet>
      <dgm:spPr/>
      <dgm:t>
        <a:bodyPr/>
        <a:lstStyle/>
        <a:p>
          <a:endParaRPr lang="zh-TW" altLang="en-US"/>
        </a:p>
      </dgm:t>
    </dgm:pt>
    <dgm:pt modelId="{39AD4EAF-D4EB-44A4-98F3-E4B938654FEE}" type="pres">
      <dgm:prSet presAssocID="{6BEA8B97-0AF8-4430-8A92-9E3E356DD3AD}" presName="wedge3" presStyleLbl="node1" presStyleIdx="2" presStyleCnt="6"/>
      <dgm:spPr/>
      <dgm:t>
        <a:bodyPr/>
        <a:lstStyle/>
        <a:p>
          <a:endParaRPr lang="zh-TW" altLang="en-US"/>
        </a:p>
      </dgm:t>
    </dgm:pt>
    <dgm:pt modelId="{A33338E5-6203-4525-9761-57F9E6CA886E}" type="pres">
      <dgm:prSet presAssocID="{6BEA8B97-0AF8-4430-8A92-9E3E356DD3AD}" presName="wedge3Tx" presStyleLbl="node1" presStyleIdx="2" presStyleCnt="6">
        <dgm:presLayoutVars>
          <dgm:chMax val="0"/>
          <dgm:chPref val="0"/>
          <dgm:bulletEnabled val="1"/>
        </dgm:presLayoutVars>
      </dgm:prSet>
      <dgm:spPr/>
      <dgm:t>
        <a:bodyPr/>
        <a:lstStyle/>
        <a:p>
          <a:endParaRPr lang="zh-TW" altLang="en-US"/>
        </a:p>
      </dgm:t>
    </dgm:pt>
    <dgm:pt modelId="{8179EFBF-5285-4216-99DC-0F050755284E}" type="pres">
      <dgm:prSet presAssocID="{6BEA8B97-0AF8-4430-8A92-9E3E356DD3AD}" presName="wedge4" presStyleLbl="node1" presStyleIdx="3" presStyleCnt="6"/>
      <dgm:spPr/>
      <dgm:t>
        <a:bodyPr/>
        <a:lstStyle/>
        <a:p>
          <a:endParaRPr lang="zh-TW" altLang="en-US"/>
        </a:p>
      </dgm:t>
    </dgm:pt>
    <dgm:pt modelId="{83E4A77E-BD4D-4D68-954F-B30EF53286C3}" type="pres">
      <dgm:prSet presAssocID="{6BEA8B97-0AF8-4430-8A92-9E3E356DD3AD}" presName="wedge4Tx" presStyleLbl="node1" presStyleIdx="3" presStyleCnt="6">
        <dgm:presLayoutVars>
          <dgm:chMax val="0"/>
          <dgm:chPref val="0"/>
          <dgm:bulletEnabled val="1"/>
        </dgm:presLayoutVars>
      </dgm:prSet>
      <dgm:spPr/>
      <dgm:t>
        <a:bodyPr/>
        <a:lstStyle/>
        <a:p>
          <a:endParaRPr lang="zh-TW" altLang="en-US"/>
        </a:p>
      </dgm:t>
    </dgm:pt>
    <dgm:pt modelId="{F7BF9E2E-9BE9-4E7D-A5BF-BADC72466303}" type="pres">
      <dgm:prSet presAssocID="{6BEA8B97-0AF8-4430-8A92-9E3E356DD3AD}" presName="wedge5" presStyleLbl="node1" presStyleIdx="4" presStyleCnt="6"/>
      <dgm:spPr/>
      <dgm:t>
        <a:bodyPr/>
        <a:lstStyle/>
        <a:p>
          <a:endParaRPr lang="zh-TW" altLang="en-US"/>
        </a:p>
      </dgm:t>
    </dgm:pt>
    <dgm:pt modelId="{463DBA2E-8B2D-447D-A742-EEBDEAA3B84E}" type="pres">
      <dgm:prSet presAssocID="{6BEA8B97-0AF8-4430-8A92-9E3E356DD3AD}" presName="wedge5Tx" presStyleLbl="node1" presStyleIdx="4" presStyleCnt="6">
        <dgm:presLayoutVars>
          <dgm:chMax val="0"/>
          <dgm:chPref val="0"/>
          <dgm:bulletEnabled val="1"/>
        </dgm:presLayoutVars>
      </dgm:prSet>
      <dgm:spPr/>
      <dgm:t>
        <a:bodyPr/>
        <a:lstStyle/>
        <a:p>
          <a:endParaRPr lang="zh-TW" altLang="en-US"/>
        </a:p>
      </dgm:t>
    </dgm:pt>
    <dgm:pt modelId="{DE255B3E-A5B4-4F1D-BB2D-E1D9AA16F948}" type="pres">
      <dgm:prSet presAssocID="{6BEA8B97-0AF8-4430-8A92-9E3E356DD3AD}" presName="wedge6" presStyleLbl="node1" presStyleIdx="5" presStyleCnt="6"/>
      <dgm:spPr/>
      <dgm:t>
        <a:bodyPr/>
        <a:lstStyle/>
        <a:p>
          <a:endParaRPr lang="zh-TW" altLang="en-US"/>
        </a:p>
      </dgm:t>
    </dgm:pt>
    <dgm:pt modelId="{7E7DD948-B6C1-4321-9BAB-C10F19BC730D}" type="pres">
      <dgm:prSet presAssocID="{6BEA8B97-0AF8-4430-8A92-9E3E356DD3AD}" presName="wedge6Tx" presStyleLbl="node1" presStyleIdx="5" presStyleCnt="6">
        <dgm:presLayoutVars>
          <dgm:chMax val="0"/>
          <dgm:chPref val="0"/>
          <dgm:bulletEnabled val="1"/>
        </dgm:presLayoutVars>
      </dgm:prSet>
      <dgm:spPr/>
      <dgm:t>
        <a:bodyPr/>
        <a:lstStyle/>
        <a:p>
          <a:endParaRPr lang="zh-TW" altLang="en-US"/>
        </a:p>
      </dgm:t>
    </dgm:pt>
  </dgm:ptLst>
  <dgm:cxnLst>
    <dgm:cxn modelId="{C621B765-C3CC-4FCD-B5BF-F4F19F1EA06D}" srcId="{6BEA8B97-0AF8-4430-8A92-9E3E356DD3AD}" destId="{25F55D18-C654-4FDA-B49C-D186D4348A38}" srcOrd="0" destOrd="0" parTransId="{0219570C-BA05-4B21-BFC7-CA58092D6691}" sibTransId="{314F61D0-C508-4026-AFA9-971F556031CF}"/>
    <dgm:cxn modelId="{A9B29B62-4676-44D7-9902-003AC84F3DDE}" type="presOf" srcId="{25F55D18-C654-4FDA-B49C-D186D4348A38}" destId="{20DB12CE-3839-4966-9ADB-FEC526DE240A}" srcOrd="1" destOrd="0" presId="urn:microsoft.com/office/officeart/2005/8/layout/chart3"/>
    <dgm:cxn modelId="{82C153BC-BCB0-41E2-81EA-DEBE2D424D5D}" type="presOf" srcId="{B906C9B4-B4EB-46D3-9598-2C3033D91C6E}" destId="{8179EFBF-5285-4216-99DC-0F050755284E}" srcOrd="0" destOrd="0" presId="urn:microsoft.com/office/officeart/2005/8/layout/chart3"/>
    <dgm:cxn modelId="{F8EF6CE5-D1B5-48AD-8D14-2D84D8B0EB8D}" srcId="{6BEA8B97-0AF8-4430-8A92-9E3E356DD3AD}" destId="{BE9FE484-5D26-4207-A146-417CD5340062}" srcOrd="4" destOrd="0" parTransId="{2660408B-EAFF-4062-B48E-28131FBA174F}" sibTransId="{5E204404-56E1-41DB-B3E8-A3B293425012}"/>
    <dgm:cxn modelId="{803E487B-7131-439E-9BCC-75BB4492AE13}" srcId="{6BEA8B97-0AF8-4430-8A92-9E3E356DD3AD}" destId="{C6896D8E-49C3-477F-8A42-748D6D8EEE34}" srcOrd="2" destOrd="0" parTransId="{7187F1F9-9E47-4FC9-8195-D05E658D4111}" sibTransId="{61EDBFE1-9D6B-4A5F-A58D-A77338ECADF6}"/>
    <dgm:cxn modelId="{DB3954A5-D61E-4B66-B7A6-E1C4569CB207}" type="presOf" srcId="{B906C9B4-B4EB-46D3-9598-2C3033D91C6E}" destId="{83E4A77E-BD4D-4D68-954F-B30EF53286C3}" srcOrd="1" destOrd="0" presId="urn:microsoft.com/office/officeart/2005/8/layout/chart3"/>
    <dgm:cxn modelId="{260D9AC3-C333-44F7-8E3B-82B64A948701}" type="presOf" srcId="{C6896D8E-49C3-477F-8A42-748D6D8EEE34}" destId="{39AD4EAF-D4EB-44A4-98F3-E4B938654FEE}" srcOrd="0" destOrd="0" presId="urn:microsoft.com/office/officeart/2005/8/layout/chart3"/>
    <dgm:cxn modelId="{BE267755-3F7C-4BE1-841C-F4C1D9876755}" type="presOf" srcId="{66E61DD0-5222-4C83-9C4F-6E8F890854E1}" destId="{DE255B3E-A5B4-4F1D-BB2D-E1D9AA16F948}" srcOrd="0" destOrd="0" presId="urn:microsoft.com/office/officeart/2005/8/layout/chart3"/>
    <dgm:cxn modelId="{75F9A24E-5E30-4150-BE4A-7D9FCE19F124}" srcId="{6BEA8B97-0AF8-4430-8A92-9E3E356DD3AD}" destId="{0DDA8562-FB04-4E88-93B7-7639CA8D0BD6}" srcOrd="1" destOrd="0" parTransId="{179C17F7-7DBF-4C36-8746-5DAD05EC05F8}" sibTransId="{6A2C2184-582D-48DF-B3F1-89E1A5E883C2}"/>
    <dgm:cxn modelId="{F955C50C-FBD0-472C-9858-B5A0837BD12D}" type="presOf" srcId="{C6896D8E-49C3-477F-8A42-748D6D8EEE34}" destId="{A33338E5-6203-4525-9761-57F9E6CA886E}" srcOrd="1" destOrd="0" presId="urn:microsoft.com/office/officeart/2005/8/layout/chart3"/>
    <dgm:cxn modelId="{E15B201C-3116-40AF-A0E1-DEC24E74DF51}" type="presOf" srcId="{6BEA8B97-0AF8-4430-8A92-9E3E356DD3AD}" destId="{FFEA0829-804F-45F1-AE96-96D139C7200C}" srcOrd="0" destOrd="0" presId="urn:microsoft.com/office/officeart/2005/8/layout/chart3"/>
    <dgm:cxn modelId="{7B16E106-F7BE-477B-AA81-DA2343B65C04}" type="presOf" srcId="{25F55D18-C654-4FDA-B49C-D186D4348A38}" destId="{4AC47981-4E9B-4C79-800D-4D0D32B8BEC3}" srcOrd="0" destOrd="0" presId="urn:microsoft.com/office/officeart/2005/8/layout/chart3"/>
    <dgm:cxn modelId="{5967633D-6171-43F5-9605-D8E7DE6A1636}" srcId="{6BEA8B97-0AF8-4430-8A92-9E3E356DD3AD}" destId="{B906C9B4-B4EB-46D3-9598-2C3033D91C6E}" srcOrd="3" destOrd="0" parTransId="{CF583D55-72C4-47C1-BFA5-C677D90143A9}" sibTransId="{E75C7262-2681-44DD-AACD-40E5F5AA3B73}"/>
    <dgm:cxn modelId="{2404EAAE-EAB8-4BBD-86D1-0AE540E723B0}" type="presOf" srcId="{BE9FE484-5D26-4207-A146-417CD5340062}" destId="{F7BF9E2E-9BE9-4E7D-A5BF-BADC72466303}" srcOrd="0" destOrd="0" presId="urn:microsoft.com/office/officeart/2005/8/layout/chart3"/>
    <dgm:cxn modelId="{5AFFB0B0-083F-4C5D-A765-6F4985810B60}" srcId="{6BEA8B97-0AF8-4430-8A92-9E3E356DD3AD}" destId="{66E61DD0-5222-4C83-9C4F-6E8F890854E1}" srcOrd="5" destOrd="0" parTransId="{24E8F961-80C4-4A9F-A79D-28D6FB2D3FA4}" sibTransId="{CD7CE393-C911-44CF-803E-F35D0C117EF6}"/>
    <dgm:cxn modelId="{C5350BB1-C3D6-40CD-A249-5A8E28303D70}" type="presOf" srcId="{0DDA8562-FB04-4E88-93B7-7639CA8D0BD6}" destId="{4F67D099-8E0C-4434-9C2D-1BEA74EA4A7D}" srcOrd="0" destOrd="0" presId="urn:microsoft.com/office/officeart/2005/8/layout/chart3"/>
    <dgm:cxn modelId="{BF128830-587D-4892-9FFC-B414D09A7672}" type="presOf" srcId="{BE9FE484-5D26-4207-A146-417CD5340062}" destId="{463DBA2E-8B2D-447D-A742-EEBDEAA3B84E}" srcOrd="1" destOrd="0" presId="urn:microsoft.com/office/officeart/2005/8/layout/chart3"/>
    <dgm:cxn modelId="{BD1F8696-CC2D-4E61-BE5E-B3F93FAD10FE}" type="presOf" srcId="{66E61DD0-5222-4C83-9C4F-6E8F890854E1}" destId="{7E7DD948-B6C1-4321-9BAB-C10F19BC730D}" srcOrd="1" destOrd="0" presId="urn:microsoft.com/office/officeart/2005/8/layout/chart3"/>
    <dgm:cxn modelId="{9A34CB0A-ED8D-4CBC-AF0D-66849F52B991}" type="presOf" srcId="{0DDA8562-FB04-4E88-93B7-7639CA8D0BD6}" destId="{D81D089A-DCA0-496E-A27A-7B07413346D1}" srcOrd="1" destOrd="0" presId="urn:microsoft.com/office/officeart/2005/8/layout/chart3"/>
    <dgm:cxn modelId="{26A2B050-3175-413F-8E65-B0C78D26A6FE}" type="presParOf" srcId="{FFEA0829-804F-45F1-AE96-96D139C7200C}" destId="{4AC47981-4E9B-4C79-800D-4D0D32B8BEC3}" srcOrd="0" destOrd="0" presId="urn:microsoft.com/office/officeart/2005/8/layout/chart3"/>
    <dgm:cxn modelId="{484E900D-A241-4788-AB9E-AED0ADCA9B9A}" type="presParOf" srcId="{FFEA0829-804F-45F1-AE96-96D139C7200C}" destId="{20DB12CE-3839-4966-9ADB-FEC526DE240A}" srcOrd="1" destOrd="0" presId="urn:microsoft.com/office/officeart/2005/8/layout/chart3"/>
    <dgm:cxn modelId="{875D12C1-74A9-4188-84C9-AC4257F6FF4C}" type="presParOf" srcId="{FFEA0829-804F-45F1-AE96-96D139C7200C}" destId="{4F67D099-8E0C-4434-9C2D-1BEA74EA4A7D}" srcOrd="2" destOrd="0" presId="urn:microsoft.com/office/officeart/2005/8/layout/chart3"/>
    <dgm:cxn modelId="{1FD531F3-7C9F-41A1-9719-D4E7CB6262F5}" type="presParOf" srcId="{FFEA0829-804F-45F1-AE96-96D139C7200C}" destId="{D81D089A-DCA0-496E-A27A-7B07413346D1}" srcOrd="3" destOrd="0" presId="urn:microsoft.com/office/officeart/2005/8/layout/chart3"/>
    <dgm:cxn modelId="{FD48FB00-617C-423C-8F54-CD84E3F00FC0}" type="presParOf" srcId="{FFEA0829-804F-45F1-AE96-96D139C7200C}" destId="{39AD4EAF-D4EB-44A4-98F3-E4B938654FEE}" srcOrd="4" destOrd="0" presId="urn:microsoft.com/office/officeart/2005/8/layout/chart3"/>
    <dgm:cxn modelId="{91DD0433-8989-47D5-8E5F-D2D75D1B5A40}" type="presParOf" srcId="{FFEA0829-804F-45F1-AE96-96D139C7200C}" destId="{A33338E5-6203-4525-9761-57F9E6CA886E}" srcOrd="5" destOrd="0" presId="urn:microsoft.com/office/officeart/2005/8/layout/chart3"/>
    <dgm:cxn modelId="{A33E3263-C251-4C9D-A3FE-F9827E283CFE}" type="presParOf" srcId="{FFEA0829-804F-45F1-AE96-96D139C7200C}" destId="{8179EFBF-5285-4216-99DC-0F050755284E}" srcOrd="6" destOrd="0" presId="urn:microsoft.com/office/officeart/2005/8/layout/chart3"/>
    <dgm:cxn modelId="{85BDF753-D6D6-4A31-BFE3-B773169A22D5}" type="presParOf" srcId="{FFEA0829-804F-45F1-AE96-96D139C7200C}" destId="{83E4A77E-BD4D-4D68-954F-B30EF53286C3}" srcOrd="7" destOrd="0" presId="urn:microsoft.com/office/officeart/2005/8/layout/chart3"/>
    <dgm:cxn modelId="{16E91C79-B8C6-4277-8D93-FA8441C2DE14}" type="presParOf" srcId="{FFEA0829-804F-45F1-AE96-96D139C7200C}" destId="{F7BF9E2E-9BE9-4E7D-A5BF-BADC72466303}" srcOrd="8" destOrd="0" presId="urn:microsoft.com/office/officeart/2005/8/layout/chart3"/>
    <dgm:cxn modelId="{F1FF2F84-05F6-455D-8DB3-CCFAEC5C2BC0}" type="presParOf" srcId="{FFEA0829-804F-45F1-AE96-96D139C7200C}" destId="{463DBA2E-8B2D-447D-A742-EEBDEAA3B84E}" srcOrd="9" destOrd="0" presId="urn:microsoft.com/office/officeart/2005/8/layout/chart3"/>
    <dgm:cxn modelId="{D10F6188-E878-4C84-B387-BFD786F732E3}" type="presParOf" srcId="{FFEA0829-804F-45F1-AE96-96D139C7200C}" destId="{DE255B3E-A5B4-4F1D-BB2D-E1D9AA16F948}" srcOrd="10" destOrd="0" presId="urn:microsoft.com/office/officeart/2005/8/layout/chart3"/>
    <dgm:cxn modelId="{1D603AE2-A4BA-4E2C-B2F4-4B84FA895A76}" type="presParOf" srcId="{FFEA0829-804F-45F1-AE96-96D139C7200C}" destId="{7E7DD948-B6C1-4321-9BAB-C10F19BC730D}" srcOrd="11"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34D847-850D-4282-B7AF-5991D1A5478C}"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00B3BECF-12E9-4675-B18D-055264B36D46}">
      <dgm:prSet/>
      <dgm:spPr/>
      <dgm:t>
        <a:bodyPr/>
        <a:lstStyle/>
        <a:p>
          <a:r>
            <a:rPr lang="zh-TW" dirty="0">
              <a:latin typeface="微軟正黑體" panose="020B0604030504040204" pitchFamily="34" charset="-120"/>
              <a:ea typeface="微軟正黑體" panose="020B0604030504040204" pitchFamily="34" charset="-120"/>
            </a:rPr>
            <a:t>法裁安置：</a:t>
          </a:r>
          <a:endParaRPr lang="en-US" dirty="0">
            <a:latin typeface="微軟正黑體" panose="020B0604030504040204" pitchFamily="34" charset="-120"/>
            <a:ea typeface="微軟正黑體" panose="020B0604030504040204" pitchFamily="34" charset="-120"/>
          </a:endParaRPr>
        </a:p>
      </dgm:t>
    </dgm:pt>
    <dgm:pt modelId="{EAF6240D-A126-43EC-B31E-65AE8739826C}" type="parTrans" cxnId="{4FF27876-56B5-4213-A582-918AD420E490}">
      <dgm:prSet/>
      <dgm:spPr/>
      <dgm:t>
        <a:bodyPr/>
        <a:lstStyle/>
        <a:p>
          <a:endParaRPr lang="en-US"/>
        </a:p>
      </dgm:t>
    </dgm:pt>
    <dgm:pt modelId="{C6BE8FC4-8626-407E-B9B6-B6B2E3FF8DDF}" type="sibTrans" cxnId="{4FF27876-56B5-4213-A582-918AD420E490}">
      <dgm:prSet/>
      <dgm:spPr/>
      <dgm:t>
        <a:bodyPr/>
        <a:lstStyle/>
        <a:p>
          <a:endParaRPr lang="en-US"/>
        </a:p>
      </dgm:t>
    </dgm:pt>
    <dgm:pt modelId="{3E43B51A-465D-4448-9343-2AA10A9BEC32}">
      <dgm:prSet/>
      <dgm:spPr/>
      <dgm:t>
        <a:bodyPr/>
        <a:lstStyle/>
        <a:p>
          <a:r>
            <a:rPr lang="zh-TW" dirty="0">
              <a:latin typeface="微軟正黑體" panose="020B0604030504040204" pitchFamily="34" charset="-120"/>
              <a:ea typeface="微軟正黑體" panose="020B0604030504040204" pitchFamily="34" charset="-120"/>
            </a:rPr>
            <a:t>適用於生命、身體或自由有立即危難，非立即安置難以有效保護者。</a:t>
          </a:r>
          <a:endParaRPr lang="en-US" dirty="0">
            <a:latin typeface="微軟正黑體" panose="020B0604030504040204" pitchFamily="34" charset="-120"/>
            <a:ea typeface="微軟正黑體" panose="020B0604030504040204" pitchFamily="34" charset="-120"/>
          </a:endParaRPr>
        </a:p>
      </dgm:t>
    </dgm:pt>
    <dgm:pt modelId="{613B1946-0E72-4855-BAF4-DCF1B8CB3FD4}" type="parTrans" cxnId="{94DF78AA-2C83-41FD-872D-10209E2E3322}">
      <dgm:prSet/>
      <dgm:spPr/>
      <dgm:t>
        <a:bodyPr/>
        <a:lstStyle/>
        <a:p>
          <a:endParaRPr lang="en-US"/>
        </a:p>
      </dgm:t>
    </dgm:pt>
    <dgm:pt modelId="{72F7E10F-A4F2-4347-80E5-310A2FD13BF2}" type="sibTrans" cxnId="{94DF78AA-2C83-41FD-872D-10209E2E3322}">
      <dgm:prSet/>
      <dgm:spPr/>
      <dgm:t>
        <a:bodyPr/>
        <a:lstStyle/>
        <a:p>
          <a:endParaRPr lang="en-US"/>
        </a:p>
      </dgm:t>
    </dgm:pt>
    <dgm:pt modelId="{71216F38-351A-46B2-93AD-6EB5A58A58AB}">
      <dgm:prSet/>
      <dgm:spPr/>
      <dgm:t>
        <a:bodyPr/>
        <a:lstStyle/>
        <a:p>
          <a:r>
            <a:rPr lang="zh-TW" dirty="0">
              <a:latin typeface="微軟正黑體" panose="020B0604030504040204" pitchFamily="34" charset="-120"/>
              <a:ea typeface="微軟正黑體" panose="020B0604030504040204" pitchFamily="34" charset="-120"/>
            </a:rPr>
            <a:t>社工需於安置後</a:t>
          </a:r>
          <a:r>
            <a:rPr lang="en-US" dirty="0">
              <a:latin typeface="微軟正黑體" panose="020B0604030504040204" pitchFamily="34" charset="-120"/>
              <a:ea typeface="微軟正黑體" panose="020B0604030504040204" pitchFamily="34" charset="-120"/>
            </a:rPr>
            <a:t>72</a:t>
          </a:r>
          <a:r>
            <a:rPr lang="zh-TW" dirty="0">
              <a:latin typeface="微軟正黑體" panose="020B0604030504040204" pitchFamily="34" charset="-120"/>
              <a:ea typeface="微軟正黑體" panose="020B0604030504040204" pitchFamily="34" charset="-120"/>
            </a:rPr>
            <a:t>小時內向法院送狀聲請，每三個月提出繼續安置聲請</a:t>
          </a:r>
          <a:r>
            <a:rPr lang="en-US" dirty="0">
              <a:latin typeface="微軟正黑體" panose="020B0604030504040204" pitchFamily="34" charset="-120"/>
              <a:ea typeface="微軟正黑體" panose="020B0604030504040204" pitchFamily="34" charset="-120"/>
            </a:rPr>
            <a:t>(</a:t>
          </a:r>
          <a:r>
            <a:rPr lang="zh-TW" dirty="0">
              <a:latin typeface="微軟正黑體" panose="020B0604030504040204" pitchFamily="34" charset="-120"/>
              <a:ea typeface="微軟正黑體" panose="020B0604030504040204" pitchFamily="34" charset="-120"/>
            </a:rPr>
            <a:t>兒少法第</a:t>
          </a:r>
          <a:r>
            <a:rPr lang="en-US" dirty="0">
              <a:latin typeface="微軟正黑體" panose="020B0604030504040204" pitchFamily="34" charset="-120"/>
              <a:ea typeface="微軟正黑體" panose="020B0604030504040204" pitchFamily="34" charset="-120"/>
            </a:rPr>
            <a:t>56</a:t>
          </a:r>
          <a:r>
            <a:rPr lang="zh-TW" dirty="0">
              <a:latin typeface="微軟正黑體" panose="020B0604030504040204" pitchFamily="34" charset="-120"/>
              <a:ea typeface="微軟正黑體" panose="020B0604030504040204" pitchFamily="34" charset="-120"/>
            </a:rPr>
            <a:t>條</a:t>
          </a:r>
          <a:r>
            <a:rPr lang="en-US" dirty="0">
              <a:latin typeface="微軟正黑體" panose="020B0604030504040204" pitchFamily="34" charset="-120"/>
              <a:ea typeface="微軟正黑體" panose="020B0604030504040204" pitchFamily="34" charset="-120"/>
            </a:rPr>
            <a:t>)</a:t>
          </a:r>
          <a:r>
            <a:rPr lang="zh-TW" dirty="0"/>
            <a:t>。</a:t>
          </a:r>
          <a:endParaRPr lang="en-US" dirty="0"/>
        </a:p>
      </dgm:t>
    </dgm:pt>
    <dgm:pt modelId="{857CC85B-8608-424D-BED4-98721EA14F57}" type="parTrans" cxnId="{CFEC82C4-7D58-40B9-9B58-B2C93F2DF966}">
      <dgm:prSet/>
      <dgm:spPr/>
      <dgm:t>
        <a:bodyPr/>
        <a:lstStyle/>
        <a:p>
          <a:endParaRPr lang="en-US"/>
        </a:p>
      </dgm:t>
    </dgm:pt>
    <dgm:pt modelId="{F5913384-68AE-4AC6-82A2-7C4DF8AD2F1B}" type="sibTrans" cxnId="{CFEC82C4-7D58-40B9-9B58-B2C93F2DF966}">
      <dgm:prSet/>
      <dgm:spPr/>
      <dgm:t>
        <a:bodyPr/>
        <a:lstStyle/>
        <a:p>
          <a:endParaRPr lang="en-US"/>
        </a:p>
      </dgm:t>
    </dgm:pt>
    <dgm:pt modelId="{8749F27A-C10F-416A-B816-251E248B590A}">
      <dgm:prSet/>
      <dgm:spPr/>
      <dgm:t>
        <a:bodyPr/>
        <a:lstStyle/>
        <a:p>
          <a:r>
            <a:rPr lang="zh-TW" dirty="0">
              <a:latin typeface="微軟正黑體" panose="020B0604030504040204" pitchFamily="34" charset="-120"/>
              <a:ea typeface="微軟正黑體" panose="020B0604030504040204" pitchFamily="34" charset="-120"/>
            </a:rPr>
            <a:t>委託安置</a:t>
          </a:r>
          <a:endParaRPr lang="en-US" dirty="0">
            <a:latin typeface="微軟正黑體" panose="020B0604030504040204" pitchFamily="34" charset="-120"/>
            <a:ea typeface="微軟正黑體" panose="020B0604030504040204" pitchFamily="34" charset="-120"/>
          </a:endParaRPr>
        </a:p>
      </dgm:t>
    </dgm:pt>
    <dgm:pt modelId="{3C00138E-1EBC-46EA-AD57-58AB5191B50B}" type="parTrans" cxnId="{8EC22646-EEE9-48EE-97AD-8EE9B592203F}">
      <dgm:prSet/>
      <dgm:spPr/>
      <dgm:t>
        <a:bodyPr/>
        <a:lstStyle/>
        <a:p>
          <a:endParaRPr lang="en-US"/>
        </a:p>
      </dgm:t>
    </dgm:pt>
    <dgm:pt modelId="{C9165EEC-4EE7-4E0C-BE59-5BAE6253673F}" type="sibTrans" cxnId="{8EC22646-EEE9-48EE-97AD-8EE9B592203F}">
      <dgm:prSet/>
      <dgm:spPr/>
      <dgm:t>
        <a:bodyPr/>
        <a:lstStyle/>
        <a:p>
          <a:endParaRPr lang="en-US"/>
        </a:p>
      </dgm:t>
    </dgm:pt>
    <dgm:pt modelId="{9F6284E9-CF4A-4915-865E-C9AAD2D9B976}">
      <dgm:prSet/>
      <dgm:spPr/>
      <dgm:t>
        <a:bodyPr/>
        <a:lstStyle/>
        <a:p>
          <a:r>
            <a:rPr lang="zh-TW" dirty="0">
              <a:latin typeface="微軟正黑體" panose="020B0604030504040204" pitchFamily="34" charset="-120"/>
              <a:ea typeface="微軟正黑體" panose="020B0604030504040204" pitchFamily="34" charset="-120"/>
            </a:rPr>
            <a:t>適用於兒少父母失蹤、入獄或死亡；父母一方罹患嚴重疾病或意外；長期經濟陷困以致有安置需求者。</a:t>
          </a:r>
          <a:endParaRPr lang="en-US" dirty="0">
            <a:latin typeface="微軟正黑體" panose="020B0604030504040204" pitchFamily="34" charset="-120"/>
            <a:ea typeface="微軟正黑體" panose="020B0604030504040204" pitchFamily="34" charset="-120"/>
          </a:endParaRPr>
        </a:p>
      </dgm:t>
    </dgm:pt>
    <dgm:pt modelId="{D6B00CDA-4100-4709-B550-A89F226ACF6F}" type="parTrans" cxnId="{A6595EDE-D77B-4C92-B557-F35C347FB160}">
      <dgm:prSet/>
      <dgm:spPr/>
      <dgm:t>
        <a:bodyPr/>
        <a:lstStyle/>
        <a:p>
          <a:endParaRPr lang="en-US"/>
        </a:p>
      </dgm:t>
    </dgm:pt>
    <dgm:pt modelId="{8D529629-8F66-40C6-A673-503879A5CA01}" type="sibTrans" cxnId="{A6595EDE-D77B-4C92-B557-F35C347FB160}">
      <dgm:prSet/>
      <dgm:spPr/>
      <dgm:t>
        <a:bodyPr/>
        <a:lstStyle/>
        <a:p>
          <a:endParaRPr lang="en-US"/>
        </a:p>
      </dgm:t>
    </dgm:pt>
    <dgm:pt modelId="{1B9D12AE-FA4F-4CFB-B4AA-CE1375D03150}">
      <dgm:prSet/>
      <dgm:spPr/>
      <dgm:t>
        <a:bodyPr/>
        <a:lstStyle/>
        <a:p>
          <a:r>
            <a:rPr lang="zh-TW" dirty="0">
              <a:latin typeface="微軟正黑體" panose="020B0604030504040204" pitchFamily="34" charset="-120"/>
              <a:ea typeface="微軟正黑體" panose="020B0604030504040204" pitchFamily="34" charset="-120"/>
            </a:rPr>
            <a:t>社工與兒少父母、監護人簽訂安置契約，需每三個月定期評估，檢視處遇計畫</a:t>
          </a:r>
          <a:r>
            <a:rPr lang="en-US" dirty="0">
              <a:latin typeface="微軟正黑體" panose="020B0604030504040204" pitchFamily="34" charset="-120"/>
              <a:ea typeface="微軟正黑體" panose="020B0604030504040204" pitchFamily="34" charset="-120"/>
            </a:rPr>
            <a:t>(</a:t>
          </a:r>
          <a:r>
            <a:rPr lang="zh-TW" dirty="0">
              <a:latin typeface="微軟正黑體" panose="020B0604030504040204" pitchFamily="34" charset="-120"/>
              <a:ea typeface="微軟正黑體" panose="020B0604030504040204" pitchFamily="34" charset="-120"/>
            </a:rPr>
            <a:t>兒少法第</a:t>
          </a:r>
          <a:r>
            <a:rPr lang="en-US" dirty="0">
              <a:latin typeface="微軟正黑體" panose="020B0604030504040204" pitchFamily="34" charset="-120"/>
              <a:ea typeface="微軟正黑體" panose="020B0604030504040204" pitchFamily="34" charset="-120"/>
            </a:rPr>
            <a:t>52&amp;62</a:t>
          </a:r>
          <a:r>
            <a:rPr lang="zh-TW" dirty="0">
              <a:latin typeface="微軟正黑體" panose="020B0604030504040204" pitchFamily="34" charset="-120"/>
              <a:ea typeface="微軟正黑體" panose="020B0604030504040204" pitchFamily="34" charset="-120"/>
            </a:rPr>
            <a:t>條</a:t>
          </a:r>
          <a:r>
            <a:rPr lang="en-US" dirty="0">
              <a:latin typeface="微軟正黑體" panose="020B0604030504040204" pitchFamily="34" charset="-120"/>
              <a:ea typeface="微軟正黑體" panose="020B0604030504040204" pitchFamily="34" charset="-120"/>
            </a:rPr>
            <a:t>)</a:t>
          </a:r>
          <a:r>
            <a:rPr lang="zh-TW" dirty="0">
              <a:latin typeface="微軟正黑體" panose="020B0604030504040204" pitchFamily="34" charset="-120"/>
              <a:ea typeface="微軟正黑體" panose="020B0604030504040204" pitchFamily="34" charset="-120"/>
            </a:rPr>
            <a:t>。</a:t>
          </a:r>
          <a:endParaRPr lang="en-US" dirty="0">
            <a:latin typeface="微軟正黑體" panose="020B0604030504040204" pitchFamily="34" charset="-120"/>
            <a:ea typeface="微軟正黑體" panose="020B0604030504040204" pitchFamily="34" charset="-120"/>
          </a:endParaRPr>
        </a:p>
      </dgm:t>
    </dgm:pt>
    <dgm:pt modelId="{7FCE9C97-4D6F-4A6B-B060-1C75A725ABE5}" type="parTrans" cxnId="{DDE97C5F-FCDB-4C24-8E17-51F57A8E15B2}">
      <dgm:prSet/>
      <dgm:spPr/>
      <dgm:t>
        <a:bodyPr/>
        <a:lstStyle/>
        <a:p>
          <a:endParaRPr lang="en-US"/>
        </a:p>
      </dgm:t>
    </dgm:pt>
    <dgm:pt modelId="{3AF6922E-D8C4-407A-85B0-F3FC18A92417}" type="sibTrans" cxnId="{DDE97C5F-FCDB-4C24-8E17-51F57A8E15B2}">
      <dgm:prSet/>
      <dgm:spPr/>
      <dgm:t>
        <a:bodyPr/>
        <a:lstStyle/>
        <a:p>
          <a:endParaRPr lang="en-US"/>
        </a:p>
      </dgm:t>
    </dgm:pt>
    <dgm:pt modelId="{3C420B49-0624-4173-B4E2-CC7805ABAC4B}" type="pres">
      <dgm:prSet presAssocID="{B034D847-850D-4282-B7AF-5991D1A5478C}" presName="linear" presStyleCnt="0">
        <dgm:presLayoutVars>
          <dgm:animLvl val="lvl"/>
          <dgm:resizeHandles val="exact"/>
        </dgm:presLayoutVars>
      </dgm:prSet>
      <dgm:spPr/>
      <dgm:t>
        <a:bodyPr/>
        <a:lstStyle/>
        <a:p>
          <a:endParaRPr lang="zh-TW" altLang="en-US"/>
        </a:p>
      </dgm:t>
    </dgm:pt>
    <dgm:pt modelId="{1452CFCE-740B-450D-A087-4B12E1F55167}" type="pres">
      <dgm:prSet presAssocID="{00B3BECF-12E9-4675-B18D-055264B36D46}" presName="parentText" presStyleLbl="node1" presStyleIdx="0" presStyleCnt="2">
        <dgm:presLayoutVars>
          <dgm:chMax val="0"/>
          <dgm:bulletEnabled val="1"/>
        </dgm:presLayoutVars>
      </dgm:prSet>
      <dgm:spPr/>
      <dgm:t>
        <a:bodyPr/>
        <a:lstStyle/>
        <a:p>
          <a:endParaRPr lang="zh-TW" altLang="en-US"/>
        </a:p>
      </dgm:t>
    </dgm:pt>
    <dgm:pt modelId="{C2C72989-1651-4C99-854A-D66E02FF02EB}" type="pres">
      <dgm:prSet presAssocID="{00B3BECF-12E9-4675-B18D-055264B36D46}" presName="childText" presStyleLbl="revTx" presStyleIdx="0" presStyleCnt="2">
        <dgm:presLayoutVars>
          <dgm:bulletEnabled val="1"/>
        </dgm:presLayoutVars>
      </dgm:prSet>
      <dgm:spPr/>
      <dgm:t>
        <a:bodyPr/>
        <a:lstStyle/>
        <a:p>
          <a:endParaRPr lang="zh-TW" altLang="en-US"/>
        </a:p>
      </dgm:t>
    </dgm:pt>
    <dgm:pt modelId="{0C17858E-85D9-4680-AE46-8163E14F4E0D}" type="pres">
      <dgm:prSet presAssocID="{8749F27A-C10F-416A-B816-251E248B590A}" presName="parentText" presStyleLbl="node1" presStyleIdx="1" presStyleCnt="2">
        <dgm:presLayoutVars>
          <dgm:chMax val="0"/>
          <dgm:bulletEnabled val="1"/>
        </dgm:presLayoutVars>
      </dgm:prSet>
      <dgm:spPr/>
      <dgm:t>
        <a:bodyPr/>
        <a:lstStyle/>
        <a:p>
          <a:endParaRPr lang="zh-TW" altLang="en-US"/>
        </a:p>
      </dgm:t>
    </dgm:pt>
    <dgm:pt modelId="{1B2F87F5-0955-4CB7-90F1-C73CFE49E956}" type="pres">
      <dgm:prSet presAssocID="{8749F27A-C10F-416A-B816-251E248B590A}" presName="childText" presStyleLbl="revTx" presStyleIdx="1" presStyleCnt="2">
        <dgm:presLayoutVars>
          <dgm:bulletEnabled val="1"/>
        </dgm:presLayoutVars>
      </dgm:prSet>
      <dgm:spPr/>
      <dgm:t>
        <a:bodyPr/>
        <a:lstStyle/>
        <a:p>
          <a:endParaRPr lang="zh-TW" altLang="en-US"/>
        </a:p>
      </dgm:t>
    </dgm:pt>
  </dgm:ptLst>
  <dgm:cxnLst>
    <dgm:cxn modelId="{8EC22646-EEE9-48EE-97AD-8EE9B592203F}" srcId="{B034D847-850D-4282-B7AF-5991D1A5478C}" destId="{8749F27A-C10F-416A-B816-251E248B590A}" srcOrd="1" destOrd="0" parTransId="{3C00138E-1EBC-46EA-AD57-58AB5191B50B}" sibTransId="{C9165EEC-4EE7-4E0C-BE59-5BAE6253673F}"/>
    <dgm:cxn modelId="{A1DDEE10-3AE6-4B04-828C-CCECF77E3E30}" type="presOf" srcId="{00B3BECF-12E9-4675-B18D-055264B36D46}" destId="{1452CFCE-740B-450D-A087-4B12E1F55167}" srcOrd="0" destOrd="0" presId="urn:microsoft.com/office/officeart/2005/8/layout/vList2"/>
    <dgm:cxn modelId="{DDE97C5F-FCDB-4C24-8E17-51F57A8E15B2}" srcId="{8749F27A-C10F-416A-B816-251E248B590A}" destId="{1B9D12AE-FA4F-4CFB-B4AA-CE1375D03150}" srcOrd="1" destOrd="0" parTransId="{7FCE9C97-4D6F-4A6B-B060-1C75A725ABE5}" sibTransId="{3AF6922E-D8C4-407A-85B0-F3FC18A92417}"/>
    <dgm:cxn modelId="{BCB718B1-4268-42D5-A094-9D2EB19855B2}" type="presOf" srcId="{9F6284E9-CF4A-4915-865E-C9AAD2D9B976}" destId="{1B2F87F5-0955-4CB7-90F1-C73CFE49E956}" srcOrd="0" destOrd="0" presId="urn:microsoft.com/office/officeart/2005/8/layout/vList2"/>
    <dgm:cxn modelId="{9A5D9ABE-D4A5-460B-9B7D-16D4A473208D}" type="presOf" srcId="{3E43B51A-465D-4448-9343-2AA10A9BEC32}" destId="{C2C72989-1651-4C99-854A-D66E02FF02EB}" srcOrd="0" destOrd="0" presId="urn:microsoft.com/office/officeart/2005/8/layout/vList2"/>
    <dgm:cxn modelId="{94DF78AA-2C83-41FD-872D-10209E2E3322}" srcId="{00B3BECF-12E9-4675-B18D-055264B36D46}" destId="{3E43B51A-465D-4448-9343-2AA10A9BEC32}" srcOrd="0" destOrd="0" parTransId="{613B1946-0E72-4855-BAF4-DCF1B8CB3FD4}" sibTransId="{72F7E10F-A4F2-4347-80E5-310A2FD13BF2}"/>
    <dgm:cxn modelId="{4FF27876-56B5-4213-A582-918AD420E490}" srcId="{B034D847-850D-4282-B7AF-5991D1A5478C}" destId="{00B3BECF-12E9-4675-B18D-055264B36D46}" srcOrd="0" destOrd="0" parTransId="{EAF6240D-A126-43EC-B31E-65AE8739826C}" sibTransId="{C6BE8FC4-8626-407E-B9B6-B6B2E3FF8DDF}"/>
    <dgm:cxn modelId="{781E91C8-4A3B-40E3-A5EC-3C28B8A4CB67}" type="presOf" srcId="{71216F38-351A-46B2-93AD-6EB5A58A58AB}" destId="{C2C72989-1651-4C99-854A-D66E02FF02EB}" srcOrd="0" destOrd="1" presId="urn:microsoft.com/office/officeart/2005/8/layout/vList2"/>
    <dgm:cxn modelId="{CFEC82C4-7D58-40B9-9B58-B2C93F2DF966}" srcId="{00B3BECF-12E9-4675-B18D-055264B36D46}" destId="{71216F38-351A-46B2-93AD-6EB5A58A58AB}" srcOrd="1" destOrd="0" parTransId="{857CC85B-8608-424D-BED4-98721EA14F57}" sibTransId="{F5913384-68AE-4AC6-82A2-7C4DF8AD2F1B}"/>
    <dgm:cxn modelId="{7A0B2067-5D43-4382-A6A5-5FC5B6CEE3FC}" type="presOf" srcId="{1B9D12AE-FA4F-4CFB-B4AA-CE1375D03150}" destId="{1B2F87F5-0955-4CB7-90F1-C73CFE49E956}" srcOrd="0" destOrd="1" presId="urn:microsoft.com/office/officeart/2005/8/layout/vList2"/>
    <dgm:cxn modelId="{29B70D70-DF8D-47D1-80A9-A9C360E712C9}" type="presOf" srcId="{B034D847-850D-4282-B7AF-5991D1A5478C}" destId="{3C420B49-0624-4173-B4E2-CC7805ABAC4B}" srcOrd="0" destOrd="0" presId="urn:microsoft.com/office/officeart/2005/8/layout/vList2"/>
    <dgm:cxn modelId="{A6595EDE-D77B-4C92-B557-F35C347FB160}" srcId="{8749F27A-C10F-416A-B816-251E248B590A}" destId="{9F6284E9-CF4A-4915-865E-C9AAD2D9B976}" srcOrd="0" destOrd="0" parTransId="{D6B00CDA-4100-4709-B550-A89F226ACF6F}" sibTransId="{8D529629-8F66-40C6-A673-503879A5CA01}"/>
    <dgm:cxn modelId="{AA4CB14B-C1AD-47AF-A0AA-EE723234CCBF}" type="presOf" srcId="{8749F27A-C10F-416A-B816-251E248B590A}" destId="{0C17858E-85D9-4680-AE46-8163E14F4E0D}" srcOrd="0" destOrd="0" presId="urn:microsoft.com/office/officeart/2005/8/layout/vList2"/>
    <dgm:cxn modelId="{C524CD7A-C129-4965-860B-F8F044D73571}" type="presParOf" srcId="{3C420B49-0624-4173-B4E2-CC7805ABAC4B}" destId="{1452CFCE-740B-450D-A087-4B12E1F55167}" srcOrd="0" destOrd="0" presId="urn:microsoft.com/office/officeart/2005/8/layout/vList2"/>
    <dgm:cxn modelId="{20CC45FD-B167-495F-A4BA-57567F395E37}" type="presParOf" srcId="{3C420B49-0624-4173-B4E2-CC7805ABAC4B}" destId="{C2C72989-1651-4C99-854A-D66E02FF02EB}" srcOrd="1" destOrd="0" presId="urn:microsoft.com/office/officeart/2005/8/layout/vList2"/>
    <dgm:cxn modelId="{D088BCAE-216A-493B-9EAE-4E930FD0C544}" type="presParOf" srcId="{3C420B49-0624-4173-B4E2-CC7805ABAC4B}" destId="{0C17858E-85D9-4680-AE46-8163E14F4E0D}" srcOrd="2" destOrd="0" presId="urn:microsoft.com/office/officeart/2005/8/layout/vList2"/>
    <dgm:cxn modelId="{A27CB7EE-4EE8-47E2-8564-652B6E713BF6}" type="presParOf" srcId="{3C420B49-0624-4173-B4E2-CC7805ABAC4B}" destId="{1B2F87F5-0955-4CB7-90F1-C73CFE49E956}"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B6D932-A919-41C1-81C8-FB581C09EF8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TW" altLang="en-US"/>
        </a:p>
      </dgm:t>
    </dgm:pt>
    <dgm:pt modelId="{D59A5DB0-51DB-4C9D-A459-9ED5FFA2066E}">
      <dgm:prSet phldrT="[文字]"/>
      <dgm:spPr/>
      <dgm:t>
        <a:bodyPr/>
        <a:lstStyle/>
        <a:p>
          <a:r>
            <a:rPr lang="zh-TW" altLang="en-US" dirty="0">
              <a:latin typeface="Noto Serif CJK TC" panose="02020400000000000000" pitchFamily="18" charset="-120"/>
              <a:ea typeface="Noto Serif CJK TC" panose="02020400000000000000" pitchFamily="18" charset="-120"/>
            </a:rPr>
            <a:t>教育處透過</a:t>
          </a:r>
          <a:r>
            <a:rPr lang="zh-TW" altLang="en-US" b="1" u="sng" dirty="0">
              <a:latin typeface="Noto Serif CJK TC" panose="02020400000000000000" pitchFamily="18" charset="-120"/>
              <a:ea typeface="Noto Serif CJK TC" panose="02020400000000000000" pitchFamily="18" charset="-120"/>
            </a:rPr>
            <a:t>就學輔導回覆平台</a:t>
          </a:r>
          <a:r>
            <a:rPr lang="zh-TW" altLang="en-US" dirty="0">
              <a:latin typeface="Noto Serif CJK TC" panose="02020400000000000000" pitchFamily="18" charset="-120"/>
              <a:ea typeface="Noto Serif CJK TC" panose="02020400000000000000" pitchFamily="18" charset="-120"/>
            </a:rPr>
            <a:t>通知各校</a:t>
          </a:r>
        </a:p>
      </dgm:t>
    </dgm:pt>
    <dgm:pt modelId="{D49F568B-F77A-4DCC-BBE1-89A588190F07}" type="parTrans" cxnId="{26A4FD6E-6FA6-4E34-B0C2-D43B8A351F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4B970619-72BA-4CF4-B33A-140C72AC64BE}" type="sibTrans" cxnId="{26A4FD6E-6FA6-4E34-B0C2-D43B8A351F3B}">
      <dgm:prSet/>
      <dgm:spPr/>
      <dgm:t>
        <a:bodyPr/>
        <a:lstStyle/>
        <a:p>
          <a:endParaRPr lang="zh-TW" altLang="en-US">
            <a:latin typeface="微軟正黑體" panose="020B0604030504040204" pitchFamily="34" charset="-120"/>
            <a:ea typeface="微軟正黑體" panose="020B0604030504040204" pitchFamily="34" charset="-120"/>
          </a:endParaRPr>
        </a:p>
      </dgm:t>
    </dgm:pt>
    <dgm:pt modelId="{BA191DD6-61DF-4E2F-94EB-F7373FA3678F}">
      <dgm:prSet phldrT="[文字]"/>
      <dgm:spPr/>
      <dgm:t>
        <a:bodyPr/>
        <a:lstStyle/>
        <a:p>
          <a:r>
            <a:rPr lang="zh-TW" altLang="en-US" dirty="0">
              <a:latin typeface="Noto Serif CJK TC" panose="02020400000000000000" pitchFamily="18" charset="-120"/>
              <a:ea typeface="Noto Serif CJK TC" panose="02020400000000000000" pitchFamily="18" charset="-120"/>
            </a:rPr>
            <a:t>各校於</a:t>
          </a:r>
          <a:r>
            <a:rPr lang="en-US" altLang="zh-TW" dirty="0">
              <a:latin typeface="Noto Serif CJK TC" panose="02020400000000000000" pitchFamily="18" charset="-120"/>
              <a:ea typeface="Noto Serif CJK TC" panose="02020400000000000000" pitchFamily="18" charset="-120"/>
            </a:rPr>
            <a:t>1</a:t>
          </a:r>
          <a:r>
            <a:rPr lang="zh-TW" altLang="en-US" dirty="0">
              <a:latin typeface="Noto Serif CJK TC" panose="02020400000000000000" pitchFamily="18" charset="-120"/>
              <a:ea typeface="Noto Serif CJK TC" panose="02020400000000000000" pitchFamily="18" charset="-120"/>
            </a:rPr>
            <a:t>個月內召開</a:t>
          </a:r>
          <a:r>
            <a:rPr lang="zh-TW" altLang="en-US" b="1" u="sng" dirty="0">
              <a:latin typeface="Noto Serif CJK TC" panose="02020400000000000000" pitchFamily="18" charset="-120"/>
              <a:ea typeface="Noto Serif CJK TC" panose="02020400000000000000" pitchFamily="18" charset="-120"/>
            </a:rPr>
            <a:t>個案評估會議</a:t>
          </a:r>
          <a:r>
            <a:rPr lang="zh-TW" altLang="en-US" dirty="0">
              <a:latin typeface="Noto Serif CJK TC" panose="02020400000000000000" pitchFamily="18" charset="-120"/>
              <a:ea typeface="Noto Serif CJK TC" panose="02020400000000000000" pitchFamily="18" charset="-120"/>
            </a:rPr>
            <a:t>，並</a:t>
          </a:r>
          <a:r>
            <a:rPr lang="zh-TW" altLang="en-US" b="1" u="sng" dirty="0">
              <a:latin typeface="Noto Serif CJK TC" panose="02020400000000000000" pitchFamily="18" charset="-120"/>
              <a:ea typeface="Noto Serif CJK TC" panose="02020400000000000000" pitchFamily="18" charset="-120"/>
            </a:rPr>
            <a:t>於系統</a:t>
          </a:r>
          <a:r>
            <a:rPr lang="zh-TW" altLang="en-US" dirty="0">
              <a:latin typeface="Noto Serif CJK TC" panose="02020400000000000000" pitchFamily="18" charset="-120"/>
              <a:ea typeface="Noto Serif CJK TC" panose="02020400000000000000" pitchFamily="18" charset="-120"/>
            </a:rPr>
            <a:t>回覆</a:t>
          </a:r>
          <a:r>
            <a:rPr lang="zh-TW" altLang="en-US" b="1" u="sng" dirty="0">
              <a:latin typeface="Noto Serif CJK TC" panose="02020400000000000000" pitchFamily="18" charset="-120"/>
              <a:ea typeface="Noto Serif CJK TC" panose="02020400000000000000" pitchFamily="18" charset="-120"/>
            </a:rPr>
            <a:t>輔導策略</a:t>
          </a:r>
        </a:p>
      </dgm:t>
    </dgm:pt>
    <dgm:pt modelId="{2E5B4DEC-551C-4F7C-AF61-F688A8FB23F5}" type="parTrans" cxnId="{033B5C79-6944-4B1D-878B-008ECEBB3F3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8A739641-7C12-4233-8F4B-54C45EA63D24}" type="sibTrans" cxnId="{033B5C79-6944-4B1D-878B-008ECEBB3F35}">
      <dgm:prSet/>
      <dgm:spPr/>
      <dgm:t>
        <a:bodyPr/>
        <a:lstStyle/>
        <a:p>
          <a:endParaRPr lang="zh-TW" altLang="en-US">
            <a:latin typeface="微軟正黑體" panose="020B0604030504040204" pitchFamily="34" charset="-120"/>
            <a:ea typeface="微軟正黑體" panose="020B0604030504040204" pitchFamily="34" charset="-120"/>
          </a:endParaRPr>
        </a:p>
      </dgm:t>
    </dgm:pt>
    <dgm:pt modelId="{D630DB3B-BCAF-4CF3-AF53-30E590735B17}">
      <dgm:prSet phldrT="[文字]"/>
      <dgm:spPr/>
      <dgm:t>
        <a:bodyPr/>
        <a:lstStyle/>
        <a:p>
          <a:r>
            <a:rPr lang="zh-TW" altLang="en-US" dirty="0">
              <a:latin typeface="Noto Serif CJK TC" panose="02020400000000000000" pitchFamily="18" charset="-120"/>
              <a:ea typeface="Noto Serif CJK TC" panose="02020400000000000000" pitchFamily="18" charset="-120"/>
            </a:rPr>
            <a:t>教育處窗口收訖並審查各校回覆後，系統通知主責社工</a:t>
          </a:r>
        </a:p>
      </dgm:t>
    </dgm:pt>
    <dgm:pt modelId="{713D78CF-0546-4C65-88AB-8E44C5FC263F}" type="parTrans" cxnId="{2EC2DAAB-C74B-4372-95D3-6E5913FA4B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6840C3CE-5A59-4092-AFDA-8F5E09183AB5}" type="sibTrans" cxnId="{2EC2DAAB-C74B-4372-95D3-6E5913FA4B78}">
      <dgm:prSet/>
      <dgm:spPr/>
      <dgm:t>
        <a:bodyPr/>
        <a:lstStyle/>
        <a:p>
          <a:endParaRPr lang="zh-TW" altLang="en-US">
            <a:latin typeface="微軟正黑體" panose="020B0604030504040204" pitchFamily="34" charset="-120"/>
            <a:ea typeface="微軟正黑體" panose="020B0604030504040204" pitchFamily="34" charset="-120"/>
          </a:endParaRPr>
        </a:p>
      </dgm:t>
    </dgm:pt>
    <dgm:pt modelId="{33BD0E43-EB4A-4ECE-8380-3455FFAE50A5}" type="pres">
      <dgm:prSet presAssocID="{9CB6D932-A919-41C1-81C8-FB581C09EF8D}" presName="Name0" presStyleCnt="0">
        <dgm:presLayoutVars>
          <dgm:chMax val="7"/>
          <dgm:chPref val="7"/>
          <dgm:dir/>
        </dgm:presLayoutVars>
      </dgm:prSet>
      <dgm:spPr/>
      <dgm:t>
        <a:bodyPr/>
        <a:lstStyle/>
        <a:p>
          <a:endParaRPr lang="zh-TW" altLang="en-US"/>
        </a:p>
      </dgm:t>
    </dgm:pt>
    <dgm:pt modelId="{677755F2-2341-44D2-9D32-6321FC325DFB}" type="pres">
      <dgm:prSet presAssocID="{9CB6D932-A919-41C1-81C8-FB581C09EF8D}" presName="Name1" presStyleCnt="0"/>
      <dgm:spPr/>
    </dgm:pt>
    <dgm:pt modelId="{4D6BDFA6-FEE3-49A5-A91E-618EA7786C1B}" type="pres">
      <dgm:prSet presAssocID="{9CB6D932-A919-41C1-81C8-FB581C09EF8D}" presName="cycle" presStyleCnt="0"/>
      <dgm:spPr/>
    </dgm:pt>
    <dgm:pt modelId="{FB2BA4B9-6AA8-4BF1-AF4F-16A6F26B29CB}" type="pres">
      <dgm:prSet presAssocID="{9CB6D932-A919-41C1-81C8-FB581C09EF8D}" presName="srcNode" presStyleLbl="node1" presStyleIdx="0" presStyleCnt="3"/>
      <dgm:spPr/>
    </dgm:pt>
    <dgm:pt modelId="{5CAB216B-93B8-49EB-9B65-DF64ABD76A57}" type="pres">
      <dgm:prSet presAssocID="{9CB6D932-A919-41C1-81C8-FB581C09EF8D}" presName="conn" presStyleLbl="parChTrans1D2" presStyleIdx="0" presStyleCnt="1"/>
      <dgm:spPr/>
      <dgm:t>
        <a:bodyPr/>
        <a:lstStyle/>
        <a:p>
          <a:endParaRPr lang="zh-TW" altLang="en-US"/>
        </a:p>
      </dgm:t>
    </dgm:pt>
    <dgm:pt modelId="{990CFCBC-3C07-4AB3-94A6-FA7C29D1829E}" type="pres">
      <dgm:prSet presAssocID="{9CB6D932-A919-41C1-81C8-FB581C09EF8D}" presName="extraNode" presStyleLbl="node1" presStyleIdx="0" presStyleCnt="3"/>
      <dgm:spPr/>
    </dgm:pt>
    <dgm:pt modelId="{8D9AA4E4-997E-4CE7-8B9B-2CED3E05D14E}" type="pres">
      <dgm:prSet presAssocID="{9CB6D932-A919-41C1-81C8-FB581C09EF8D}" presName="dstNode" presStyleLbl="node1" presStyleIdx="0" presStyleCnt="3"/>
      <dgm:spPr/>
    </dgm:pt>
    <dgm:pt modelId="{12DAC3FC-9290-403D-BFCF-4CEC50EE294C}" type="pres">
      <dgm:prSet presAssocID="{D59A5DB0-51DB-4C9D-A459-9ED5FFA2066E}" presName="text_1" presStyleLbl="node1" presStyleIdx="0" presStyleCnt="3">
        <dgm:presLayoutVars>
          <dgm:bulletEnabled val="1"/>
        </dgm:presLayoutVars>
      </dgm:prSet>
      <dgm:spPr/>
      <dgm:t>
        <a:bodyPr/>
        <a:lstStyle/>
        <a:p>
          <a:endParaRPr lang="zh-TW" altLang="en-US"/>
        </a:p>
      </dgm:t>
    </dgm:pt>
    <dgm:pt modelId="{4E037DA5-B3CD-4B50-AB7E-B0FBDAE46ABF}" type="pres">
      <dgm:prSet presAssocID="{D59A5DB0-51DB-4C9D-A459-9ED5FFA2066E}" presName="accent_1" presStyleCnt="0"/>
      <dgm:spPr/>
    </dgm:pt>
    <dgm:pt modelId="{809719A2-D249-4131-AC43-761FA996A2B0}" type="pres">
      <dgm:prSet presAssocID="{D59A5DB0-51DB-4C9D-A459-9ED5FFA2066E}" presName="accentRepeatNode" presStyleLbl="solidFgAcc1" presStyleIdx="0" presStyleCnt="3"/>
      <dgm:spPr/>
    </dgm:pt>
    <dgm:pt modelId="{DAC9D1A4-9CE8-4BCA-8AEA-8B301A96A6E7}" type="pres">
      <dgm:prSet presAssocID="{BA191DD6-61DF-4E2F-94EB-F7373FA3678F}" presName="text_2" presStyleLbl="node1" presStyleIdx="1" presStyleCnt="3">
        <dgm:presLayoutVars>
          <dgm:bulletEnabled val="1"/>
        </dgm:presLayoutVars>
      </dgm:prSet>
      <dgm:spPr/>
      <dgm:t>
        <a:bodyPr/>
        <a:lstStyle/>
        <a:p>
          <a:endParaRPr lang="zh-TW" altLang="en-US"/>
        </a:p>
      </dgm:t>
    </dgm:pt>
    <dgm:pt modelId="{9E900BD3-ED2D-4309-B205-541D9AAD0D0C}" type="pres">
      <dgm:prSet presAssocID="{BA191DD6-61DF-4E2F-94EB-F7373FA3678F}" presName="accent_2" presStyleCnt="0"/>
      <dgm:spPr/>
    </dgm:pt>
    <dgm:pt modelId="{5C5B2682-5D08-4572-804F-6CEC70F9282C}" type="pres">
      <dgm:prSet presAssocID="{BA191DD6-61DF-4E2F-94EB-F7373FA3678F}" presName="accentRepeatNode" presStyleLbl="solidFgAcc1" presStyleIdx="1" presStyleCnt="3"/>
      <dgm:spPr/>
    </dgm:pt>
    <dgm:pt modelId="{A3E8CFA8-A937-43C3-8A45-4DA7BB187A98}" type="pres">
      <dgm:prSet presAssocID="{D630DB3B-BCAF-4CF3-AF53-30E590735B17}" presName="text_3" presStyleLbl="node1" presStyleIdx="2" presStyleCnt="3">
        <dgm:presLayoutVars>
          <dgm:bulletEnabled val="1"/>
        </dgm:presLayoutVars>
      </dgm:prSet>
      <dgm:spPr/>
      <dgm:t>
        <a:bodyPr/>
        <a:lstStyle/>
        <a:p>
          <a:endParaRPr lang="zh-TW" altLang="en-US"/>
        </a:p>
      </dgm:t>
    </dgm:pt>
    <dgm:pt modelId="{EE5209A4-BC6A-4455-B775-0B00DD523AC5}" type="pres">
      <dgm:prSet presAssocID="{D630DB3B-BCAF-4CF3-AF53-30E590735B17}" presName="accent_3" presStyleCnt="0"/>
      <dgm:spPr/>
    </dgm:pt>
    <dgm:pt modelId="{812D1FFE-5C77-4DFA-B2D9-C7183001A720}" type="pres">
      <dgm:prSet presAssocID="{D630DB3B-BCAF-4CF3-AF53-30E590735B17}" presName="accentRepeatNode" presStyleLbl="solidFgAcc1" presStyleIdx="2" presStyleCnt="3"/>
      <dgm:spPr/>
    </dgm:pt>
  </dgm:ptLst>
  <dgm:cxnLst>
    <dgm:cxn modelId="{FB25792D-0279-4A02-8E9F-3D86D179F52A}" type="presOf" srcId="{4B970619-72BA-4CF4-B33A-140C72AC64BE}" destId="{5CAB216B-93B8-49EB-9B65-DF64ABD76A57}" srcOrd="0" destOrd="0" presId="urn:microsoft.com/office/officeart/2008/layout/VerticalCurvedList"/>
    <dgm:cxn modelId="{2EC2DAAB-C74B-4372-95D3-6E5913FA4B78}" srcId="{9CB6D932-A919-41C1-81C8-FB581C09EF8D}" destId="{D630DB3B-BCAF-4CF3-AF53-30E590735B17}" srcOrd="2" destOrd="0" parTransId="{713D78CF-0546-4C65-88AB-8E44C5FC263F}" sibTransId="{6840C3CE-5A59-4092-AFDA-8F5E09183AB5}"/>
    <dgm:cxn modelId="{033B5C79-6944-4B1D-878B-008ECEBB3F35}" srcId="{9CB6D932-A919-41C1-81C8-FB581C09EF8D}" destId="{BA191DD6-61DF-4E2F-94EB-F7373FA3678F}" srcOrd="1" destOrd="0" parTransId="{2E5B4DEC-551C-4F7C-AF61-F688A8FB23F5}" sibTransId="{8A739641-7C12-4233-8F4B-54C45EA63D24}"/>
    <dgm:cxn modelId="{87D0EA5F-5C27-4353-BEC1-7AE21C41E840}" type="presOf" srcId="{9CB6D932-A919-41C1-81C8-FB581C09EF8D}" destId="{33BD0E43-EB4A-4ECE-8380-3455FFAE50A5}" srcOrd="0" destOrd="0" presId="urn:microsoft.com/office/officeart/2008/layout/VerticalCurvedList"/>
    <dgm:cxn modelId="{C4F9F73E-EE58-4D69-BAA4-9849E599C765}" type="presOf" srcId="{D630DB3B-BCAF-4CF3-AF53-30E590735B17}" destId="{A3E8CFA8-A937-43C3-8A45-4DA7BB187A98}" srcOrd="0" destOrd="0" presId="urn:microsoft.com/office/officeart/2008/layout/VerticalCurvedList"/>
    <dgm:cxn modelId="{F39D6326-4CAE-4690-8459-1EF6EC7C5698}" type="presOf" srcId="{D59A5DB0-51DB-4C9D-A459-9ED5FFA2066E}" destId="{12DAC3FC-9290-403D-BFCF-4CEC50EE294C}" srcOrd="0" destOrd="0" presId="urn:microsoft.com/office/officeart/2008/layout/VerticalCurvedList"/>
    <dgm:cxn modelId="{56276ADB-7FCF-49A3-81E0-7D596150E565}" type="presOf" srcId="{BA191DD6-61DF-4E2F-94EB-F7373FA3678F}" destId="{DAC9D1A4-9CE8-4BCA-8AEA-8B301A96A6E7}" srcOrd="0" destOrd="0" presId="urn:microsoft.com/office/officeart/2008/layout/VerticalCurvedList"/>
    <dgm:cxn modelId="{26A4FD6E-6FA6-4E34-B0C2-D43B8A351F3B}" srcId="{9CB6D932-A919-41C1-81C8-FB581C09EF8D}" destId="{D59A5DB0-51DB-4C9D-A459-9ED5FFA2066E}" srcOrd="0" destOrd="0" parTransId="{D49F568B-F77A-4DCC-BBE1-89A588190F07}" sibTransId="{4B970619-72BA-4CF4-B33A-140C72AC64BE}"/>
    <dgm:cxn modelId="{A488F4D3-E1C9-47B4-94DE-0E704592DFD8}" type="presParOf" srcId="{33BD0E43-EB4A-4ECE-8380-3455FFAE50A5}" destId="{677755F2-2341-44D2-9D32-6321FC325DFB}" srcOrd="0" destOrd="0" presId="urn:microsoft.com/office/officeart/2008/layout/VerticalCurvedList"/>
    <dgm:cxn modelId="{DC64676A-4A84-4DAD-A12B-E6077DCE5B1F}" type="presParOf" srcId="{677755F2-2341-44D2-9D32-6321FC325DFB}" destId="{4D6BDFA6-FEE3-49A5-A91E-618EA7786C1B}" srcOrd="0" destOrd="0" presId="urn:microsoft.com/office/officeart/2008/layout/VerticalCurvedList"/>
    <dgm:cxn modelId="{979A1077-E06F-4A4E-AB94-884F7C2AB77D}" type="presParOf" srcId="{4D6BDFA6-FEE3-49A5-A91E-618EA7786C1B}" destId="{FB2BA4B9-6AA8-4BF1-AF4F-16A6F26B29CB}" srcOrd="0" destOrd="0" presId="urn:microsoft.com/office/officeart/2008/layout/VerticalCurvedList"/>
    <dgm:cxn modelId="{5EC7081B-3B5D-41F5-AD0B-40ED9BA05FCD}" type="presParOf" srcId="{4D6BDFA6-FEE3-49A5-A91E-618EA7786C1B}" destId="{5CAB216B-93B8-49EB-9B65-DF64ABD76A57}" srcOrd="1" destOrd="0" presId="urn:microsoft.com/office/officeart/2008/layout/VerticalCurvedList"/>
    <dgm:cxn modelId="{BDA6AAED-9264-46EA-9F56-8FEA09C8F2E8}" type="presParOf" srcId="{4D6BDFA6-FEE3-49A5-A91E-618EA7786C1B}" destId="{990CFCBC-3C07-4AB3-94A6-FA7C29D1829E}" srcOrd="2" destOrd="0" presId="urn:microsoft.com/office/officeart/2008/layout/VerticalCurvedList"/>
    <dgm:cxn modelId="{84F15779-C695-4360-84AA-02A151DE36D5}" type="presParOf" srcId="{4D6BDFA6-FEE3-49A5-A91E-618EA7786C1B}" destId="{8D9AA4E4-997E-4CE7-8B9B-2CED3E05D14E}" srcOrd="3" destOrd="0" presId="urn:microsoft.com/office/officeart/2008/layout/VerticalCurvedList"/>
    <dgm:cxn modelId="{02050AF4-AAF3-4111-B3EC-EA957F77434A}" type="presParOf" srcId="{677755F2-2341-44D2-9D32-6321FC325DFB}" destId="{12DAC3FC-9290-403D-BFCF-4CEC50EE294C}" srcOrd="1" destOrd="0" presId="urn:microsoft.com/office/officeart/2008/layout/VerticalCurvedList"/>
    <dgm:cxn modelId="{11E306D7-F16A-46E4-8F95-1CEB6F1F06AA}" type="presParOf" srcId="{677755F2-2341-44D2-9D32-6321FC325DFB}" destId="{4E037DA5-B3CD-4B50-AB7E-B0FBDAE46ABF}" srcOrd="2" destOrd="0" presId="urn:microsoft.com/office/officeart/2008/layout/VerticalCurvedList"/>
    <dgm:cxn modelId="{C983ECEF-67D8-4399-A430-6D71A58B9100}" type="presParOf" srcId="{4E037DA5-B3CD-4B50-AB7E-B0FBDAE46ABF}" destId="{809719A2-D249-4131-AC43-761FA996A2B0}" srcOrd="0" destOrd="0" presId="urn:microsoft.com/office/officeart/2008/layout/VerticalCurvedList"/>
    <dgm:cxn modelId="{F42598BC-32EC-4D1E-A232-94405A20DC51}" type="presParOf" srcId="{677755F2-2341-44D2-9D32-6321FC325DFB}" destId="{DAC9D1A4-9CE8-4BCA-8AEA-8B301A96A6E7}" srcOrd="3" destOrd="0" presId="urn:microsoft.com/office/officeart/2008/layout/VerticalCurvedList"/>
    <dgm:cxn modelId="{94743E2F-5AF1-493C-A228-2C12EB234BC7}" type="presParOf" srcId="{677755F2-2341-44D2-9D32-6321FC325DFB}" destId="{9E900BD3-ED2D-4309-B205-541D9AAD0D0C}" srcOrd="4" destOrd="0" presId="urn:microsoft.com/office/officeart/2008/layout/VerticalCurvedList"/>
    <dgm:cxn modelId="{F24E6891-C54E-4D37-B78E-66E8CF48D66D}" type="presParOf" srcId="{9E900BD3-ED2D-4309-B205-541D9AAD0D0C}" destId="{5C5B2682-5D08-4572-804F-6CEC70F9282C}" srcOrd="0" destOrd="0" presId="urn:microsoft.com/office/officeart/2008/layout/VerticalCurvedList"/>
    <dgm:cxn modelId="{CB955ECE-EB4D-489A-80B4-05F0B94D68BA}" type="presParOf" srcId="{677755F2-2341-44D2-9D32-6321FC325DFB}" destId="{A3E8CFA8-A937-43C3-8A45-4DA7BB187A98}" srcOrd="5" destOrd="0" presId="urn:microsoft.com/office/officeart/2008/layout/VerticalCurvedList"/>
    <dgm:cxn modelId="{52C0F61E-D308-4FD7-8A2D-FA55122E8531}" type="presParOf" srcId="{677755F2-2341-44D2-9D32-6321FC325DFB}" destId="{EE5209A4-BC6A-4455-B775-0B00DD523AC5}" srcOrd="6" destOrd="0" presId="urn:microsoft.com/office/officeart/2008/layout/VerticalCurvedList"/>
    <dgm:cxn modelId="{4BA5E132-C3F0-4848-A9EE-B3F9E8DD6995}" type="presParOf" srcId="{EE5209A4-BC6A-4455-B775-0B00DD523AC5}" destId="{812D1FFE-5C77-4DFA-B2D9-C7183001A7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42449-10A1-4278-B96C-C4ABAB189E46}">
      <dsp:nvSpPr>
        <dsp:cNvPr id="0" name=""/>
        <dsp:cNvSpPr/>
      </dsp:nvSpPr>
      <dsp:spPr>
        <a:xfrm>
          <a:off x="1318300" y="547564"/>
          <a:ext cx="1050533"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84251-3D1A-453A-AC20-F2E87A36EEF3}">
      <dsp:nvSpPr>
        <dsp:cNvPr id="0" name=""/>
        <dsp:cNvSpPr/>
      </dsp:nvSpPr>
      <dsp:spPr>
        <a:xfrm>
          <a:off x="2431865" y="459355"/>
          <a:ext cx="120811" cy="22669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680E2B-37E7-47C5-9407-98DE51395E71}">
      <dsp:nvSpPr>
        <dsp:cNvPr id="0" name=""/>
        <dsp:cNvSpPr/>
      </dsp:nvSpPr>
      <dsp:spPr>
        <a:xfrm>
          <a:off x="639464" y="80"/>
          <a:ext cx="1095040" cy="109504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94" tIns="42494" rIns="42494" bIns="42494" numCol="1" spcCol="1270" rtlCol="0" anchor="ctr" anchorCtr="0">
          <a:noAutofit/>
        </a:bodyPr>
        <a:lstStyle/>
        <a:p>
          <a:pPr lvl="0" algn="ctr" defTabSz="1511300" rtl="0">
            <a:lnSpc>
              <a:spcPct val="90000"/>
            </a:lnSpc>
            <a:spcBef>
              <a:spcPct val="0"/>
            </a:spcBef>
            <a:spcAft>
              <a:spcPct val="35000"/>
            </a:spcAft>
          </a:pPr>
          <a:r>
            <a:rPr lang="en-US" altLang="zh-TW" sz="3400" kern="1200" noProof="0">
              <a:latin typeface="Microsoft JhengHei UI" panose="020B0604030504040204" pitchFamily="34" charset="-120"/>
              <a:ea typeface="Microsoft JhengHei UI" panose="020B0604030504040204" pitchFamily="34" charset="-120"/>
            </a:rPr>
            <a:t>1</a:t>
          </a:r>
          <a:endParaRPr lang="zh-TW" altLang="en-US" sz="3400" kern="1200" noProof="0" dirty="0">
            <a:latin typeface="Microsoft JhengHei UI" panose="020B0604030504040204" pitchFamily="34" charset="-120"/>
            <a:ea typeface="Microsoft JhengHei UI" panose="020B0604030504040204" pitchFamily="34" charset="-120"/>
          </a:endParaRPr>
        </a:p>
      </dsp:txBody>
      <dsp:txXfrm>
        <a:off x="799829" y="160445"/>
        <a:ext cx="774310" cy="774310"/>
      </dsp:txXfrm>
    </dsp:sp>
    <dsp:sp modelId="{2D736B05-B42D-46EA-852B-C2BFDDD5591E}">
      <dsp:nvSpPr>
        <dsp:cNvPr id="0" name=""/>
        <dsp:cNvSpPr/>
      </dsp:nvSpPr>
      <dsp:spPr>
        <a:xfrm>
          <a:off x="5134" y="1260639"/>
          <a:ext cx="2363699" cy="2616035"/>
        </a:xfrm>
        <a:prstGeom prst="upArrowCallout">
          <a:avLst>
            <a:gd name="adj1" fmla="val 50000"/>
            <a:gd name="adj2" fmla="val 20000"/>
            <a:gd name="adj3" fmla="val 20000"/>
            <a:gd name="adj4" fmla="val 100000"/>
          </a:avLst>
        </a:prstGeom>
        <a:solidFill>
          <a:schemeClr val="lt1"/>
        </a:solidFill>
        <a:ln w="381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86451" tIns="165100" rIns="186451" bIns="165100" numCol="1" spcCol="1270" rtlCol="0" anchor="t" anchorCtr="0">
          <a:noAutofit/>
        </a:bodyPr>
        <a:lstStyle/>
        <a:p>
          <a:pPr lvl="0" algn="l" defTabSz="1066800" rtl="0">
            <a:lnSpc>
              <a:spcPct val="90000"/>
            </a:lnSpc>
            <a:spcBef>
              <a:spcPct val="0"/>
            </a:spcBef>
            <a:spcAft>
              <a:spcPct val="35000"/>
            </a:spcAft>
          </a:pPr>
          <a:r>
            <a:rPr lang="zh-TW" altLang="en-US" sz="2400" b="1" kern="1200" noProof="0" dirty="0">
              <a:latin typeface="Microsoft JhengHei UI" panose="020B0604030504040204" pitchFamily="34" charset="-120"/>
              <a:ea typeface="Microsoft JhengHei UI" panose="020B0604030504040204" pitchFamily="34" charset="-120"/>
            </a:rPr>
            <a:t>受理通報</a:t>
          </a:r>
          <a:r>
            <a:rPr lang="en-US" altLang="zh-TW" sz="2400" b="1" kern="1200" noProof="0" dirty="0">
              <a:latin typeface="Microsoft JhengHei UI" panose="020B0604030504040204" pitchFamily="34" charset="-120"/>
              <a:ea typeface="Microsoft JhengHei UI" panose="020B0604030504040204" pitchFamily="34" charset="-120"/>
            </a:rPr>
            <a:t>(</a:t>
          </a:r>
          <a:r>
            <a:rPr lang="zh-TW" altLang="en-US" sz="2400" b="1" kern="1200" noProof="0" dirty="0">
              <a:latin typeface="Microsoft JhengHei UI" panose="020B0604030504040204" pitchFamily="34" charset="-120"/>
              <a:ea typeface="Microsoft JhengHei UI" panose="020B0604030504040204" pitchFamily="34" charset="-120"/>
            </a:rPr>
            <a:t>初篩</a:t>
          </a:r>
          <a:r>
            <a:rPr lang="en-US" altLang="zh-TW" sz="2400" b="1" kern="1200" noProof="0" dirty="0">
              <a:latin typeface="Microsoft JhengHei UI" panose="020B0604030504040204" pitchFamily="34" charset="-120"/>
              <a:ea typeface="Microsoft JhengHei UI" panose="020B0604030504040204" pitchFamily="34" charset="-120"/>
            </a:rPr>
            <a:t>)</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zh-TW" altLang="en-US" sz="2400" kern="1200" noProof="0" dirty="0">
              <a:latin typeface="Microsoft JhengHei UI" panose="020B0604030504040204" pitchFamily="34" charset="-120"/>
              <a:ea typeface="Microsoft JhengHei UI" panose="020B0604030504040204" pitchFamily="34" charset="-120"/>
            </a:rPr>
            <a:t>確認是否為緊急案件</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zh-TW" altLang="en-US" sz="2400" kern="1200" noProof="0" dirty="0">
              <a:latin typeface="Microsoft JhengHei UI" panose="020B0604030504040204" pitchFamily="34" charset="-120"/>
              <a:ea typeface="Microsoft JhengHei UI" panose="020B0604030504040204" pitchFamily="34" charset="-120"/>
            </a:rPr>
            <a:t>分級分類處理</a:t>
          </a:r>
        </a:p>
      </dsp:txBody>
      <dsp:txXfrm>
        <a:off x="5134" y="1733379"/>
        <a:ext cx="2363699" cy="2143295"/>
      </dsp:txXfrm>
    </dsp:sp>
    <dsp:sp modelId="{6EDFAF12-C09B-4DC6-BAD4-8240D14188FA}">
      <dsp:nvSpPr>
        <dsp:cNvPr id="0" name=""/>
        <dsp:cNvSpPr/>
      </dsp:nvSpPr>
      <dsp:spPr>
        <a:xfrm>
          <a:off x="2631467" y="547494"/>
          <a:ext cx="2363699"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0A6A20-58A2-453F-BA13-19CEB16FD64A}">
      <dsp:nvSpPr>
        <dsp:cNvPr id="0" name=""/>
        <dsp:cNvSpPr/>
      </dsp:nvSpPr>
      <dsp:spPr>
        <a:xfrm>
          <a:off x="5058198" y="459285"/>
          <a:ext cx="120811" cy="226886"/>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90193-5971-4540-BC89-8E8F1DAF5813}">
      <dsp:nvSpPr>
        <dsp:cNvPr id="0" name=""/>
        <dsp:cNvSpPr/>
      </dsp:nvSpPr>
      <dsp:spPr>
        <a:xfrm>
          <a:off x="3265796" y="10"/>
          <a:ext cx="1095040" cy="109504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94" tIns="42494" rIns="42494" bIns="42494" numCol="1" spcCol="1270" anchor="ctr" anchorCtr="0">
          <a:noAutofit/>
        </a:bodyPr>
        <a:lstStyle/>
        <a:p>
          <a:pPr lvl="0" algn="ctr" defTabSz="1511300">
            <a:lnSpc>
              <a:spcPct val="90000"/>
            </a:lnSpc>
            <a:spcBef>
              <a:spcPct val="0"/>
            </a:spcBef>
            <a:spcAft>
              <a:spcPct val="35000"/>
            </a:spcAft>
          </a:pPr>
          <a:r>
            <a:rPr lang="zh-TW" altLang="en-US" sz="3400" kern="1200"/>
            <a:t>2</a:t>
          </a:r>
        </a:p>
      </dsp:txBody>
      <dsp:txXfrm>
        <a:off x="3426161" y="160375"/>
        <a:ext cx="774310" cy="774310"/>
      </dsp:txXfrm>
    </dsp:sp>
    <dsp:sp modelId="{59FEE340-2F93-4FE9-A0B6-D7AA3377AF6D}">
      <dsp:nvSpPr>
        <dsp:cNvPr id="0" name=""/>
        <dsp:cNvSpPr/>
      </dsp:nvSpPr>
      <dsp:spPr>
        <a:xfrm>
          <a:off x="2631467" y="1260639"/>
          <a:ext cx="2363699" cy="2616035"/>
        </a:xfrm>
        <a:prstGeom prst="upArrowCallout">
          <a:avLst>
            <a:gd name="adj1" fmla="val 50000"/>
            <a:gd name="adj2" fmla="val 20000"/>
            <a:gd name="adj3" fmla="val 20000"/>
            <a:gd name="adj4" fmla="val 100000"/>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86451" tIns="165100" rIns="186451" bIns="165100" numCol="1" spcCol="1270" rtlCol="0" anchor="t" anchorCtr="0">
          <a:noAutofit/>
        </a:bodyPr>
        <a:lstStyle/>
        <a:p>
          <a:pPr lvl="0" algn="l" defTabSz="1066800" rtl="0">
            <a:lnSpc>
              <a:spcPct val="90000"/>
            </a:lnSpc>
            <a:spcBef>
              <a:spcPct val="0"/>
            </a:spcBef>
            <a:spcAft>
              <a:spcPct val="35000"/>
            </a:spcAft>
          </a:pPr>
          <a:r>
            <a:rPr lang="zh-TW" altLang="en-US" sz="2400" b="1" kern="1200" noProof="0" dirty="0">
              <a:latin typeface="Microsoft JhengHei UI" panose="020B0604030504040204" pitchFamily="34" charset="-120"/>
              <a:ea typeface="Microsoft JhengHei UI" panose="020B0604030504040204" pitchFamily="34" charset="-120"/>
            </a:rPr>
            <a:t>調查評估</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zh-TW" altLang="en-US" sz="2400" kern="1200" noProof="0" dirty="0">
              <a:latin typeface="Microsoft JhengHei UI" panose="020B0604030504040204" pitchFamily="34" charset="-120"/>
              <a:ea typeface="Microsoft JhengHei UI" panose="020B0604030504040204" pitchFamily="34" charset="-120"/>
            </a:rPr>
            <a:t>調查報告</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en-US" altLang="zh-TW" sz="2400" kern="1200" noProof="0" dirty="0">
              <a:latin typeface="Microsoft JhengHei UI" panose="020B0604030504040204" pitchFamily="34" charset="-120"/>
              <a:ea typeface="Microsoft JhengHei UI" panose="020B0604030504040204" pitchFamily="34" charset="-120"/>
            </a:rPr>
            <a:t>SDM</a:t>
          </a:r>
          <a:r>
            <a:rPr lang="zh-TW" altLang="en-US" sz="2400" kern="1200" noProof="0" dirty="0">
              <a:latin typeface="Microsoft JhengHei UI" panose="020B0604030504040204" pitchFamily="34" charset="-120"/>
              <a:ea typeface="Microsoft JhengHei UI" panose="020B0604030504040204" pitchFamily="34" charset="-120"/>
            </a:rPr>
            <a:t>安全評估</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en-US" altLang="zh-TW" sz="2400" kern="1200" noProof="0" dirty="0">
              <a:latin typeface="Microsoft JhengHei UI" panose="020B0604030504040204" pitchFamily="34" charset="-120"/>
              <a:ea typeface="Microsoft JhengHei UI" panose="020B0604030504040204" pitchFamily="34" charset="-120"/>
            </a:rPr>
            <a:t>SDM</a:t>
          </a:r>
          <a:r>
            <a:rPr lang="zh-TW" altLang="en-US" sz="2400" kern="1200" noProof="0" dirty="0">
              <a:latin typeface="Microsoft JhengHei UI" panose="020B0604030504040204" pitchFamily="34" charset="-120"/>
              <a:ea typeface="Microsoft JhengHei UI" panose="020B0604030504040204" pitchFamily="34" charset="-120"/>
            </a:rPr>
            <a:t>風險評估</a:t>
          </a:r>
        </a:p>
      </dsp:txBody>
      <dsp:txXfrm>
        <a:off x="2631467" y="1733379"/>
        <a:ext cx="2363699" cy="2143295"/>
      </dsp:txXfrm>
    </dsp:sp>
    <dsp:sp modelId="{A10EE10F-C56B-4BC3-A8EC-D04BCC7C3AB9}">
      <dsp:nvSpPr>
        <dsp:cNvPr id="0" name=""/>
        <dsp:cNvSpPr/>
      </dsp:nvSpPr>
      <dsp:spPr>
        <a:xfrm>
          <a:off x="5257800" y="547485"/>
          <a:ext cx="2363699"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F97F46-782E-4CDA-9BBA-411B3F5D87FF}">
      <dsp:nvSpPr>
        <dsp:cNvPr id="0" name=""/>
        <dsp:cNvSpPr/>
      </dsp:nvSpPr>
      <dsp:spPr>
        <a:xfrm>
          <a:off x="7684531" y="459276"/>
          <a:ext cx="120811" cy="226911"/>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C3C1A3-949B-4256-B2E8-D1AD5BCCA797}">
      <dsp:nvSpPr>
        <dsp:cNvPr id="0" name=""/>
        <dsp:cNvSpPr/>
      </dsp:nvSpPr>
      <dsp:spPr>
        <a:xfrm>
          <a:off x="5892129" y="1"/>
          <a:ext cx="1095040" cy="109504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94" tIns="42494" rIns="42494" bIns="42494" numCol="1" spcCol="1270" anchor="ctr" anchorCtr="0">
          <a:noAutofit/>
        </a:bodyPr>
        <a:lstStyle/>
        <a:p>
          <a:pPr lvl="0" algn="ctr" defTabSz="1511300">
            <a:lnSpc>
              <a:spcPct val="90000"/>
            </a:lnSpc>
            <a:spcBef>
              <a:spcPct val="0"/>
            </a:spcBef>
            <a:spcAft>
              <a:spcPct val="35000"/>
            </a:spcAft>
          </a:pPr>
          <a:r>
            <a:rPr lang="zh-TW" altLang="en-US" sz="3400" kern="1200"/>
            <a:t>3</a:t>
          </a:r>
        </a:p>
      </dsp:txBody>
      <dsp:txXfrm>
        <a:off x="6052494" y="160366"/>
        <a:ext cx="774310" cy="774310"/>
      </dsp:txXfrm>
    </dsp:sp>
    <dsp:sp modelId="{878ADC90-4A51-499E-B76F-3BC5F3DEE964}">
      <dsp:nvSpPr>
        <dsp:cNvPr id="0" name=""/>
        <dsp:cNvSpPr/>
      </dsp:nvSpPr>
      <dsp:spPr>
        <a:xfrm>
          <a:off x="5254632" y="1260639"/>
          <a:ext cx="2363699" cy="2616035"/>
        </a:xfrm>
        <a:prstGeom prst="upArrowCallout">
          <a:avLst>
            <a:gd name="adj1" fmla="val 50000"/>
            <a:gd name="adj2" fmla="val 20000"/>
            <a:gd name="adj3" fmla="val 20000"/>
            <a:gd name="adj4" fmla="val 100000"/>
          </a:avLst>
        </a:prstGeom>
        <a:solidFill>
          <a:schemeClr val="lt1"/>
        </a:solidFill>
        <a:ln w="381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6451" tIns="165100" rIns="186451" bIns="165100" numCol="1" spcCol="1270" rtlCol="0" anchor="t" anchorCtr="0">
          <a:noAutofit/>
        </a:bodyPr>
        <a:lstStyle/>
        <a:p>
          <a:pPr lvl="0" algn="l" defTabSz="800100" rtl="0">
            <a:lnSpc>
              <a:spcPct val="90000"/>
            </a:lnSpc>
            <a:spcBef>
              <a:spcPct val="0"/>
            </a:spcBef>
            <a:spcAft>
              <a:spcPct val="35000"/>
            </a:spcAft>
          </a:pPr>
          <a:r>
            <a:rPr lang="zh-TW" altLang="en-US" sz="1800" b="1" kern="1200" noProof="0" dirty="0">
              <a:latin typeface="Microsoft JhengHei UI" panose="020B0604030504040204" pitchFamily="34" charset="-120"/>
              <a:ea typeface="Microsoft JhengHei UI" panose="020B0604030504040204" pitchFamily="34" charset="-120"/>
            </a:rPr>
            <a:t>處遇服務</a:t>
          </a:r>
          <a:r>
            <a:rPr lang="en-US" altLang="zh-TW" sz="1800" kern="1200" noProof="0" dirty="0">
              <a:latin typeface="Microsoft JhengHei UI" panose="020B0604030504040204" pitchFamily="34" charset="-120"/>
              <a:ea typeface="Microsoft JhengHei UI" panose="020B0604030504040204" pitchFamily="34" charset="-120"/>
            </a:rPr>
            <a:t/>
          </a:r>
          <a:br>
            <a:rPr lang="en-US" altLang="zh-TW" sz="1800" kern="1200" noProof="0" dirty="0">
              <a:latin typeface="Microsoft JhengHei UI" panose="020B0604030504040204" pitchFamily="34" charset="-120"/>
              <a:ea typeface="Microsoft JhengHei UI" panose="020B0604030504040204" pitchFamily="34" charset="-120"/>
            </a:rPr>
          </a:br>
          <a:r>
            <a:rPr lang="zh-TW" altLang="en-US" sz="1800" kern="1200" noProof="0" dirty="0">
              <a:latin typeface="Microsoft JhengHei UI" panose="020B0604030504040204" pitchFamily="34" charset="-120"/>
              <a:ea typeface="Microsoft JhengHei UI" panose="020B0604030504040204" pitchFamily="34" charset="-120"/>
            </a:rPr>
            <a:t>家庭功能評估</a:t>
          </a:r>
          <a:r>
            <a:rPr lang="en-US" altLang="zh-TW" sz="1800" kern="1200" noProof="0" dirty="0">
              <a:latin typeface="Microsoft JhengHei UI" panose="020B0604030504040204" pitchFamily="34" charset="-120"/>
              <a:ea typeface="Microsoft JhengHei UI" panose="020B0604030504040204" pitchFamily="34" charset="-120"/>
            </a:rPr>
            <a:t/>
          </a:r>
          <a:br>
            <a:rPr lang="en-US" altLang="zh-TW" sz="1800" kern="1200" noProof="0" dirty="0">
              <a:latin typeface="Microsoft JhengHei UI" panose="020B0604030504040204" pitchFamily="34" charset="-120"/>
              <a:ea typeface="Microsoft JhengHei UI" panose="020B0604030504040204" pitchFamily="34" charset="-120"/>
            </a:rPr>
          </a:br>
          <a:r>
            <a:rPr lang="zh-TW" altLang="en-US" sz="1800" kern="1200" noProof="0" dirty="0">
              <a:latin typeface="Microsoft JhengHei UI" panose="020B0604030504040204" pitchFamily="34" charset="-120"/>
              <a:ea typeface="Microsoft JhengHei UI" panose="020B0604030504040204" pitchFamily="34" charset="-120"/>
            </a:rPr>
            <a:t>擬定處遇計畫</a:t>
          </a:r>
          <a:r>
            <a:rPr lang="en-US" altLang="zh-TW" sz="1800" kern="1200" noProof="0" dirty="0">
              <a:latin typeface="Microsoft JhengHei UI" panose="020B0604030504040204" pitchFamily="34" charset="-120"/>
              <a:ea typeface="Microsoft JhengHei UI" panose="020B0604030504040204" pitchFamily="34" charset="-120"/>
            </a:rPr>
            <a:t/>
          </a:r>
          <a:br>
            <a:rPr lang="en-US" altLang="zh-TW" sz="1800" kern="1200" noProof="0" dirty="0">
              <a:latin typeface="Microsoft JhengHei UI" panose="020B0604030504040204" pitchFamily="34" charset="-120"/>
              <a:ea typeface="Microsoft JhengHei UI" panose="020B0604030504040204" pitchFamily="34" charset="-120"/>
            </a:rPr>
          </a:br>
          <a:r>
            <a:rPr lang="zh-TW" altLang="en-US" sz="1800" kern="1200" noProof="0" dirty="0">
              <a:latin typeface="Microsoft JhengHei UI" panose="020B0604030504040204" pitchFamily="34" charset="-120"/>
              <a:ea typeface="Microsoft JhengHei UI" panose="020B0604030504040204" pitchFamily="34" charset="-120"/>
            </a:rPr>
            <a:t>親職教育</a:t>
          </a:r>
          <a:r>
            <a:rPr lang="en-US" altLang="zh-TW" sz="1800" kern="1200" noProof="0" dirty="0">
              <a:latin typeface="Microsoft JhengHei UI" panose="020B0604030504040204" pitchFamily="34" charset="-120"/>
              <a:ea typeface="Microsoft JhengHei UI" panose="020B0604030504040204" pitchFamily="34" charset="-120"/>
            </a:rPr>
            <a:t/>
          </a:r>
          <a:br>
            <a:rPr lang="en-US" altLang="zh-TW" sz="1800" kern="1200" noProof="0" dirty="0">
              <a:latin typeface="Microsoft JhengHei UI" panose="020B0604030504040204" pitchFamily="34" charset="-120"/>
              <a:ea typeface="Microsoft JhengHei UI" panose="020B0604030504040204" pitchFamily="34" charset="-120"/>
            </a:rPr>
          </a:br>
          <a:r>
            <a:rPr lang="zh-TW" altLang="en-US" sz="1800" kern="1200" noProof="0" dirty="0">
              <a:latin typeface="Microsoft JhengHei UI" panose="020B0604030504040204" pitchFamily="34" charset="-120"/>
              <a:ea typeface="Microsoft JhengHei UI" panose="020B0604030504040204" pitchFamily="34" charset="-120"/>
            </a:rPr>
            <a:t>定期檢視執行狀況及修正處遇計畫</a:t>
          </a:r>
        </a:p>
      </dsp:txBody>
      <dsp:txXfrm>
        <a:off x="5254632" y="1733379"/>
        <a:ext cx="2363699" cy="2143295"/>
      </dsp:txXfrm>
    </dsp:sp>
    <dsp:sp modelId="{E6547311-AF0E-4FCF-BDD0-47989B866E24}">
      <dsp:nvSpPr>
        <dsp:cNvPr id="0" name=""/>
        <dsp:cNvSpPr/>
      </dsp:nvSpPr>
      <dsp:spPr>
        <a:xfrm>
          <a:off x="7884132" y="547484"/>
          <a:ext cx="1181849"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45C8DA-1E76-407A-B430-701BCCF29F00}">
      <dsp:nvSpPr>
        <dsp:cNvPr id="0" name=""/>
        <dsp:cNvSpPr/>
      </dsp:nvSpPr>
      <dsp:spPr>
        <a:xfrm>
          <a:off x="8518462" y="0"/>
          <a:ext cx="1095040" cy="1095040"/>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494" tIns="42494" rIns="42494" bIns="42494" numCol="1" spcCol="1270" rtlCol="0" anchor="ctr" anchorCtr="0">
          <a:noAutofit/>
        </a:bodyPr>
        <a:lstStyle/>
        <a:p>
          <a:pPr lvl="0" algn="ctr" defTabSz="1511300" rtl="0">
            <a:lnSpc>
              <a:spcPct val="90000"/>
            </a:lnSpc>
            <a:spcBef>
              <a:spcPct val="0"/>
            </a:spcBef>
            <a:spcAft>
              <a:spcPct val="35000"/>
            </a:spcAft>
          </a:pPr>
          <a:r>
            <a:rPr lang="en-US" altLang="zh-TW" sz="3400" kern="1200" noProof="0">
              <a:latin typeface="Microsoft JhengHei UI" panose="020B0604030504040204" pitchFamily="34" charset="-120"/>
              <a:ea typeface="Microsoft JhengHei UI" panose="020B0604030504040204" pitchFamily="34" charset="-120"/>
            </a:rPr>
            <a:t>4</a:t>
          </a:r>
          <a:endParaRPr lang="zh-TW" altLang="en-US" sz="3400" kern="1200" noProof="0" dirty="0">
            <a:latin typeface="Microsoft JhengHei UI" panose="020B0604030504040204" pitchFamily="34" charset="-120"/>
            <a:ea typeface="Microsoft JhengHei UI" panose="020B0604030504040204" pitchFamily="34" charset="-120"/>
          </a:endParaRPr>
        </a:p>
      </dsp:txBody>
      <dsp:txXfrm>
        <a:off x="8678827" y="160365"/>
        <a:ext cx="774310" cy="774310"/>
      </dsp:txXfrm>
    </dsp:sp>
    <dsp:sp modelId="{D997FB1E-CF8D-4F5C-9E93-059F85035C01}">
      <dsp:nvSpPr>
        <dsp:cNvPr id="0" name=""/>
        <dsp:cNvSpPr/>
      </dsp:nvSpPr>
      <dsp:spPr>
        <a:xfrm>
          <a:off x="7884132" y="1260639"/>
          <a:ext cx="2363699" cy="2616035"/>
        </a:xfrm>
        <a:prstGeom prst="upArrowCallout">
          <a:avLst>
            <a:gd name="adj1" fmla="val 50000"/>
            <a:gd name="adj2" fmla="val 20000"/>
            <a:gd name="adj3" fmla="val 20000"/>
            <a:gd name="adj4" fmla="val 100000"/>
          </a:avLst>
        </a:prstGeom>
        <a:solidFill>
          <a:schemeClr val="lt1"/>
        </a:solidFill>
        <a:ln w="381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86451" tIns="165100" rIns="186451" bIns="165100" numCol="1" spcCol="1270" rtlCol="0" anchor="t" anchorCtr="0">
          <a:noAutofit/>
        </a:bodyPr>
        <a:lstStyle/>
        <a:p>
          <a:pPr lvl="0" algn="l" defTabSz="1066800" rtl="0">
            <a:lnSpc>
              <a:spcPct val="90000"/>
            </a:lnSpc>
            <a:spcBef>
              <a:spcPct val="0"/>
            </a:spcBef>
            <a:spcAft>
              <a:spcPct val="35000"/>
            </a:spcAft>
          </a:pPr>
          <a:r>
            <a:rPr lang="zh-TW" altLang="en-US" sz="2400" b="1" i="0" u="none" kern="1200" noProof="0" dirty="0">
              <a:latin typeface="Microsoft JhengHei UI" panose="020B0604030504040204" pitchFamily="34" charset="-120"/>
              <a:ea typeface="Microsoft JhengHei UI" panose="020B0604030504040204" pitchFamily="34" charset="-120"/>
            </a:rPr>
            <a:t>結案</a:t>
          </a:r>
          <a:r>
            <a:rPr lang="en-US" altLang="zh-TW" sz="2400" b="0" i="0" u="none" kern="1200" noProof="0" dirty="0">
              <a:latin typeface="Microsoft JhengHei UI" panose="020B0604030504040204" pitchFamily="34" charset="-120"/>
              <a:ea typeface="Microsoft JhengHei UI" panose="020B0604030504040204" pitchFamily="34" charset="-120"/>
            </a:rPr>
            <a:t/>
          </a:r>
          <a:br>
            <a:rPr lang="en-US" altLang="zh-TW" sz="2400" b="0" i="0" u="none" kern="1200" noProof="0" dirty="0">
              <a:latin typeface="Microsoft JhengHei UI" panose="020B0604030504040204" pitchFamily="34" charset="-120"/>
              <a:ea typeface="Microsoft JhengHei UI" panose="020B0604030504040204" pitchFamily="34" charset="-120"/>
            </a:rPr>
          </a:br>
          <a:r>
            <a:rPr lang="en-US" altLang="zh-TW" sz="2400" b="0" i="0" u="none" kern="1200" noProof="0" dirty="0">
              <a:latin typeface="Microsoft JhengHei UI" panose="020B0604030504040204" pitchFamily="34" charset="-120"/>
              <a:ea typeface="Microsoft JhengHei UI" panose="020B0604030504040204" pitchFamily="34" charset="-120"/>
            </a:rPr>
            <a:t>SDM</a:t>
          </a:r>
          <a:r>
            <a:rPr lang="zh-TW" altLang="en-US" sz="2400" b="0" i="0" u="none" kern="1200" noProof="0" dirty="0">
              <a:latin typeface="Microsoft JhengHei UI" panose="020B0604030504040204" pitchFamily="34" charset="-120"/>
              <a:ea typeface="Microsoft JhengHei UI" panose="020B0604030504040204" pitchFamily="34" charset="-120"/>
            </a:rPr>
            <a:t>安全評估</a:t>
          </a:r>
          <a:r>
            <a:rPr lang="en-US" altLang="zh-TW" sz="2400" b="0" i="0" u="none" kern="1200" noProof="0" dirty="0">
              <a:latin typeface="Microsoft JhengHei UI" panose="020B0604030504040204" pitchFamily="34" charset="-120"/>
              <a:ea typeface="Microsoft JhengHei UI" panose="020B0604030504040204" pitchFamily="34" charset="-120"/>
            </a:rPr>
            <a:t/>
          </a:r>
          <a:br>
            <a:rPr lang="en-US" altLang="zh-TW" sz="2400" b="0" i="0" u="none" kern="1200" noProof="0" dirty="0">
              <a:latin typeface="Microsoft JhengHei UI" panose="020B0604030504040204" pitchFamily="34" charset="-120"/>
              <a:ea typeface="Microsoft JhengHei UI" panose="020B0604030504040204" pitchFamily="34" charset="-120"/>
            </a:rPr>
          </a:br>
          <a:r>
            <a:rPr lang="zh-TW" altLang="en-US" sz="2400" b="0" i="0" u="none" kern="1200" noProof="0" dirty="0">
              <a:latin typeface="Microsoft JhengHei UI" panose="020B0604030504040204" pitchFamily="34" charset="-120"/>
              <a:ea typeface="Microsoft JhengHei UI" panose="020B0604030504040204" pitchFamily="34" charset="-120"/>
            </a:rPr>
            <a:t>結案評估</a:t>
          </a:r>
          <a:endParaRPr lang="zh-TW" altLang="en-US" sz="2400" kern="1200" noProof="0" dirty="0">
            <a:latin typeface="Microsoft JhengHei UI" panose="020B0604030504040204" pitchFamily="34" charset="-120"/>
            <a:ea typeface="Microsoft JhengHei UI" panose="020B0604030504040204" pitchFamily="34" charset="-120"/>
          </a:endParaRPr>
        </a:p>
      </dsp:txBody>
      <dsp:txXfrm>
        <a:off x="7884132" y="1733379"/>
        <a:ext cx="2363699" cy="2143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BBAD8-5443-4BAE-A0DA-3684B2D9CFDF}">
      <dsp:nvSpPr>
        <dsp:cNvPr id="0" name=""/>
        <dsp:cNvSpPr/>
      </dsp:nvSpPr>
      <dsp:spPr>
        <a:xfrm>
          <a:off x="1703" y="87021"/>
          <a:ext cx="1480433" cy="740216"/>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zh-TW" altLang="en-US" sz="2100" b="1" kern="1200" dirty="0"/>
            <a:t>家庭支持</a:t>
          </a:r>
        </a:p>
      </dsp:txBody>
      <dsp:txXfrm>
        <a:off x="23383" y="108701"/>
        <a:ext cx="1437073" cy="696856"/>
      </dsp:txXfrm>
    </dsp:sp>
    <dsp:sp modelId="{F8D9CC6D-7B51-46F9-90AB-543393584B3C}">
      <dsp:nvSpPr>
        <dsp:cNvPr id="0" name=""/>
        <dsp:cNvSpPr/>
      </dsp:nvSpPr>
      <dsp:spPr>
        <a:xfrm>
          <a:off x="149746" y="827237"/>
          <a:ext cx="148043" cy="555162"/>
        </a:xfrm>
        <a:custGeom>
          <a:avLst/>
          <a:gdLst/>
          <a:ahLst/>
          <a:cxnLst/>
          <a:rect l="0" t="0" r="0" b="0"/>
          <a:pathLst>
            <a:path>
              <a:moveTo>
                <a:pt x="0" y="0"/>
              </a:moveTo>
              <a:lnTo>
                <a:pt x="0" y="555162"/>
              </a:lnTo>
              <a:lnTo>
                <a:pt x="148043" y="55516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8C8EF28-4EA5-41D0-83BD-CBB46115E22D}">
      <dsp:nvSpPr>
        <dsp:cNvPr id="0" name=""/>
        <dsp:cNvSpPr/>
      </dsp:nvSpPr>
      <dsp:spPr>
        <a:xfrm>
          <a:off x="297789" y="1012291"/>
          <a:ext cx="1746627" cy="74021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b="1" kern="1200" dirty="0"/>
            <a:t>兒少家庭追蹤訪視及關懷服務方案</a:t>
          </a:r>
        </a:p>
      </dsp:txBody>
      <dsp:txXfrm>
        <a:off x="319469" y="1033971"/>
        <a:ext cx="1703267" cy="696856"/>
      </dsp:txXfrm>
    </dsp:sp>
    <dsp:sp modelId="{F28D7B4F-F161-4576-8ABF-A5471EEF373B}">
      <dsp:nvSpPr>
        <dsp:cNvPr id="0" name=""/>
        <dsp:cNvSpPr/>
      </dsp:nvSpPr>
      <dsp:spPr>
        <a:xfrm>
          <a:off x="149746" y="827237"/>
          <a:ext cx="148043" cy="1480433"/>
        </a:xfrm>
        <a:custGeom>
          <a:avLst/>
          <a:gdLst/>
          <a:ahLst/>
          <a:cxnLst/>
          <a:rect l="0" t="0" r="0" b="0"/>
          <a:pathLst>
            <a:path>
              <a:moveTo>
                <a:pt x="0" y="0"/>
              </a:moveTo>
              <a:lnTo>
                <a:pt x="0" y="1480433"/>
              </a:lnTo>
              <a:lnTo>
                <a:pt x="148043" y="148043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640B39E-09F1-4B39-B53E-62D5EF2E9621}">
      <dsp:nvSpPr>
        <dsp:cNvPr id="0" name=""/>
        <dsp:cNvSpPr/>
      </dsp:nvSpPr>
      <dsp:spPr>
        <a:xfrm>
          <a:off x="297789" y="1937562"/>
          <a:ext cx="1883727" cy="74021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兒少保護個案家庭復原暨結束安置追蹤輔導方案</a:t>
          </a:r>
        </a:p>
      </dsp:txBody>
      <dsp:txXfrm>
        <a:off x="319469" y="1959242"/>
        <a:ext cx="1840367" cy="696856"/>
      </dsp:txXfrm>
    </dsp:sp>
    <dsp:sp modelId="{3166CA78-C354-4EF5-9E28-D23C48613AA5}">
      <dsp:nvSpPr>
        <dsp:cNvPr id="0" name=""/>
        <dsp:cNvSpPr/>
      </dsp:nvSpPr>
      <dsp:spPr>
        <a:xfrm>
          <a:off x="149746" y="827237"/>
          <a:ext cx="148043" cy="2405704"/>
        </a:xfrm>
        <a:custGeom>
          <a:avLst/>
          <a:gdLst/>
          <a:ahLst/>
          <a:cxnLst/>
          <a:rect l="0" t="0" r="0" b="0"/>
          <a:pathLst>
            <a:path>
              <a:moveTo>
                <a:pt x="0" y="0"/>
              </a:moveTo>
              <a:lnTo>
                <a:pt x="0" y="2405704"/>
              </a:lnTo>
              <a:lnTo>
                <a:pt x="148043" y="240570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C438E8-66A1-4530-8A11-1F7A7977FDFF}">
      <dsp:nvSpPr>
        <dsp:cNvPr id="0" name=""/>
        <dsp:cNvSpPr/>
      </dsp:nvSpPr>
      <dsp:spPr>
        <a:xfrm>
          <a:off x="297789" y="2862833"/>
          <a:ext cx="1941535" cy="7402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兒少拒毒個案家庭復原暨司法結束安置追蹤輔導方案 </a:t>
          </a:r>
        </a:p>
      </dsp:txBody>
      <dsp:txXfrm>
        <a:off x="319469" y="2884513"/>
        <a:ext cx="1898175" cy="696856"/>
      </dsp:txXfrm>
    </dsp:sp>
    <dsp:sp modelId="{9FBA5E92-403C-44DD-9215-D5980692ADAC}">
      <dsp:nvSpPr>
        <dsp:cNvPr id="0" name=""/>
        <dsp:cNvSpPr/>
      </dsp:nvSpPr>
      <dsp:spPr>
        <a:xfrm>
          <a:off x="149746" y="827237"/>
          <a:ext cx="189305" cy="3319220"/>
        </a:xfrm>
        <a:custGeom>
          <a:avLst/>
          <a:gdLst/>
          <a:ahLst/>
          <a:cxnLst/>
          <a:rect l="0" t="0" r="0" b="0"/>
          <a:pathLst>
            <a:path>
              <a:moveTo>
                <a:pt x="0" y="0"/>
              </a:moveTo>
              <a:lnTo>
                <a:pt x="0" y="3319220"/>
              </a:lnTo>
              <a:lnTo>
                <a:pt x="189305" y="331922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E030D79-FB3A-47EA-8428-01895A1D260A}">
      <dsp:nvSpPr>
        <dsp:cNvPr id="0" name=""/>
        <dsp:cNvSpPr/>
      </dsp:nvSpPr>
      <dsp:spPr>
        <a:xfrm>
          <a:off x="339052" y="3838291"/>
          <a:ext cx="1434279" cy="616334"/>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親職教育</a:t>
          </a:r>
          <a:endParaRPr lang="en-US" altLang="zh-TW" sz="1600" b="1" kern="1200" dirty="0"/>
        </a:p>
        <a:p>
          <a:pPr lvl="0" algn="l" defTabSz="711200">
            <a:lnSpc>
              <a:spcPct val="90000"/>
            </a:lnSpc>
            <a:spcBef>
              <a:spcPct val="0"/>
            </a:spcBef>
            <a:spcAft>
              <a:spcPct val="35000"/>
            </a:spcAft>
          </a:pPr>
          <a:r>
            <a:rPr lang="zh-TW" altLang="en-US" sz="1600" b="1" kern="1200" dirty="0"/>
            <a:t>親職賦</a:t>
          </a:r>
          <a:r>
            <a:rPr lang="zh-TW" altLang="en-US" sz="1600" b="1" kern="1200" dirty="0" smtClean="0"/>
            <a:t>能</a:t>
          </a:r>
          <a:endParaRPr lang="zh-TW" altLang="en-US" sz="1600" b="1" kern="1200" dirty="0"/>
        </a:p>
      </dsp:txBody>
      <dsp:txXfrm>
        <a:off x="357104" y="3856343"/>
        <a:ext cx="1398175" cy="580230"/>
      </dsp:txXfrm>
    </dsp:sp>
    <dsp:sp modelId="{5BC5BA43-E9D8-46C2-9685-D1286AC66079}">
      <dsp:nvSpPr>
        <dsp:cNvPr id="0" name=""/>
        <dsp:cNvSpPr/>
      </dsp:nvSpPr>
      <dsp:spPr>
        <a:xfrm>
          <a:off x="149746" y="827237"/>
          <a:ext cx="148043" cy="4019750"/>
        </a:xfrm>
        <a:custGeom>
          <a:avLst/>
          <a:gdLst/>
          <a:ahLst/>
          <a:cxnLst/>
          <a:rect l="0" t="0" r="0" b="0"/>
          <a:pathLst>
            <a:path>
              <a:moveTo>
                <a:pt x="0" y="0"/>
              </a:moveTo>
              <a:lnTo>
                <a:pt x="0" y="4019750"/>
              </a:lnTo>
              <a:lnTo>
                <a:pt x="148043" y="4019750"/>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183FD2F3-4816-45C0-824F-E04720C29712}">
      <dsp:nvSpPr>
        <dsp:cNvPr id="0" name=""/>
        <dsp:cNvSpPr/>
      </dsp:nvSpPr>
      <dsp:spPr>
        <a:xfrm>
          <a:off x="297789" y="4589492"/>
          <a:ext cx="1607454" cy="514990"/>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親屬安置服務量能計畫</a:t>
          </a:r>
        </a:p>
      </dsp:txBody>
      <dsp:txXfrm>
        <a:off x="312873" y="4604576"/>
        <a:ext cx="1577286" cy="484822"/>
      </dsp:txXfrm>
    </dsp:sp>
    <dsp:sp modelId="{DF887ED1-8ACD-4E9C-B1C3-C0C8678179B0}">
      <dsp:nvSpPr>
        <dsp:cNvPr id="0" name=""/>
        <dsp:cNvSpPr/>
      </dsp:nvSpPr>
      <dsp:spPr>
        <a:xfrm>
          <a:off x="2118438" y="87021"/>
          <a:ext cx="1480433" cy="740216"/>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zh-TW" altLang="en-US" sz="2100" b="1" kern="1200" dirty="0"/>
            <a:t>家外安置</a:t>
          </a:r>
        </a:p>
      </dsp:txBody>
      <dsp:txXfrm>
        <a:off x="2140118" y="108701"/>
        <a:ext cx="1437073" cy="696856"/>
      </dsp:txXfrm>
    </dsp:sp>
    <dsp:sp modelId="{367E745C-604A-4C7F-A23A-D9BE902F8F48}">
      <dsp:nvSpPr>
        <dsp:cNvPr id="0" name=""/>
        <dsp:cNvSpPr/>
      </dsp:nvSpPr>
      <dsp:spPr>
        <a:xfrm>
          <a:off x="2266482" y="827237"/>
          <a:ext cx="148043" cy="555162"/>
        </a:xfrm>
        <a:custGeom>
          <a:avLst/>
          <a:gdLst/>
          <a:ahLst/>
          <a:cxnLst/>
          <a:rect l="0" t="0" r="0" b="0"/>
          <a:pathLst>
            <a:path>
              <a:moveTo>
                <a:pt x="0" y="0"/>
              </a:moveTo>
              <a:lnTo>
                <a:pt x="0" y="555162"/>
              </a:lnTo>
              <a:lnTo>
                <a:pt x="148043" y="55516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53704B-314C-40E9-B52B-EB32F42DE34B}">
      <dsp:nvSpPr>
        <dsp:cNvPr id="0" name=""/>
        <dsp:cNvSpPr/>
      </dsp:nvSpPr>
      <dsp:spPr>
        <a:xfrm>
          <a:off x="2414525" y="1012291"/>
          <a:ext cx="1573807" cy="74021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buFont typeface="+mj-lt"/>
            <a:buNone/>
          </a:pPr>
          <a:r>
            <a:rPr lang="zh-TW" altLang="en-US" sz="1600" b="1" kern="1200" dirty="0"/>
            <a:t>強化寄養家庭及機構照顧量能</a:t>
          </a:r>
          <a:endParaRPr lang="zh-TW" altLang="en-US" sz="1600" kern="1200" dirty="0"/>
        </a:p>
      </dsp:txBody>
      <dsp:txXfrm>
        <a:off x="2436205" y="1033971"/>
        <a:ext cx="1530447" cy="696856"/>
      </dsp:txXfrm>
    </dsp:sp>
    <dsp:sp modelId="{A8CFFD9A-DA04-489F-A346-1EB01AB4AE52}">
      <dsp:nvSpPr>
        <dsp:cNvPr id="0" name=""/>
        <dsp:cNvSpPr/>
      </dsp:nvSpPr>
      <dsp:spPr>
        <a:xfrm>
          <a:off x="4062354" y="87021"/>
          <a:ext cx="1480433" cy="740216"/>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zh-TW" altLang="en-US" sz="2100" b="1" kern="1200" dirty="0"/>
            <a:t>自立方案</a:t>
          </a:r>
        </a:p>
      </dsp:txBody>
      <dsp:txXfrm>
        <a:off x="4084034" y="108701"/>
        <a:ext cx="1437073" cy="696856"/>
      </dsp:txXfrm>
    </dsp:sp>
    <dsp:sp modelId="{FC95DA7C-799C-419B-972E-C5A6B19D3106}">
      <dsp:nvSpPr>
        <dsp:cNvPr id="0" name=""/>
        <dsp:cNvSpPr/>
      </dsp:nvSpPr>
      <dsp:spPr>
        <a:xfrm>
          <a:off x="4210397" y="827237"/>
          <a:ext cx="148043" cy="555162"/>
        </a:xfrm>
        <a:custGeom>
          <a:avLst/>
          <a:gdLst/>
          <a:ahLst/>
          <a:cxnLst/>
          <a:rect l="0" t="0" r="0" b="0"/>
          <a:pathLst>
            <a:path>
              <a:moveTo>
                <a:pt x="0" y="0"/>
              </a:moveTo>
              <a:lnTo>
                <a:pt x="0" y="555162"/>
              </a:lnTo>
              <a:lnTo>
                <a:pt x="148043" y="555162"/>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47446-8EC1-4637-B797-45D04FFFF15D}">
      <dsp:nvSpPr>
        <dsp:cNvPr id="0" name=""/>
        <dsp:cNvSpPr/>
      </dsp:nvSpPr>
      <dsp:spPr>
        <a:xfrm>
          <a:off x="4358441" y="1012291"/>
          <a:ext cx="1406234" cy="740216"/>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b="1" kern="1200" dirty="0"/>
            <a:t>早期逆境少年支持輔導方案</a:t>
          </a:r>
        </a:p>
      </dsp:txBody>
      <dsp:txXfrm>
        <a:off x="4380121" y="1033971"/>
        <a:ext cx="1362874" cy="696856"/>
      </dsp:txXfrm>
    </dsp:sp>
    <dsp:sp modelId="{7C7A9B23-F529-4961-85E5-8432FB2C1AEE}">
      <dsp:nvSpPr>
        <dsp:cNvPr id="0" name=""/>
        <dsp:cNvSpPr/>
      </dsp:nvSpPr>
      <dsp:spPr>
        <a:xfrm>
          <a:off x="4210397" y="827237"/>
          <a:ext cx="148043" cy="1480433"/>
        </a:xfrm>
        <a:custGeom>
          <a:avLst/>
          <a:gdLst/>
          <a:ahLst/>
          <a:cxnLst/>
          <a:rect l="0" t="0" r="0" b="0"/>
          <a:pathLst>
            <a:path>
              <a:moveTo>
                <a:pt x="0" y="0"/>
              </a:moveTo>
              <a:lnTo>
                <a:pt x="0" y="1480433"/>
              </a:lnTo>
              <a:lnTo>
                <a:pt x="148043" y="148043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D4A1F99-2E1E-4F63-A2A4-9CE33D1C2F31}">
      <dsp:nvSpPr>
        <dsp:cNvPr id="0" name=""/>
        <dsp:cNvSpPr/>
      </dsp:nvSpPr>
      <dsp:spPr>
        <a:xfrm>
          <a:off x="4358441" y="1937562"/>
          <a:ext cx="1322500" cy="740216"/>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zh-TW" altLang="en-US" sz="1600" b="1" kern="1200" dirty="0"/>
            <a:t>自立少年生活適應服務量能計畫</a:t>
          </a:r>
        </a:p>
      </dsp:txBody>
      <dsp:txXfrm>
        <a:off x="4380121" y="1959242"/>
        <a:ext cx="1279140" cy="696856"/>
      </dsp:txXfrm>
    </dsp:sp>
    <dsp:sp modelId="{CB4A4C33-39D9-4995-9547-ACB5CF5D4143}">
      <dsp:nvSpPr>
        <dsp:cNvPr id="0" name=""/>
        <dsp:cNvSpPr/>
      </dsp:nvSpPr>
      <dsp:spPr>
        <a:xfrm>
          <a:off x="5912896" y="87021"/>
          <a:ext cx="1480433" cy="740216"/>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zh-TW" altLang="en-US" sz="2100" b="1" kern="1200" dirty="0"/>
            <a:t>性剝削輔導服務</a:t>
          </a:r>
        </a:p>
      </dsp:txBody>
      <dsp:txXfrm>
        <a:off x="5934576" y="108701"/>
        <a:ext cx="1437073" cy="696856"/>
      </dsp:txXfrm>
    </dsp:sp>
    <dsp:sp modelId="{7FAE9645-3D1C-4EF0-AB60-C900F15C234C}">
      <dsp:nvSpPr>
        <dsp:cNvPr id="0" name=""/>
        <dsp:cNvSpPr/>
      </dsp:nvSpPr>
      <dsp:spPr>
        <a:xfrm>
          <a:off x="6060939" y="827237"/>
          <a:ext cx="158688" cy="474478"/>
        </a:xfrm>
        <a:custGeom>
          <a:avLst/>
          <a:gdLst/>
          <a:ahLst/>
          <a:cxnLst/>
          <a:rect l="0" t="0" r="0" b="0"/>
          <a:pathLst>
            <a:path>
              <a:moveTo>
                <a:pt x="0" y="0"/>
              </a:moveTo>
              <a:lnTo>
                <a:pt x="0" y="474478"/>
              </a:lnTo>
              <a:lnTo>
                <a:pt x="158688" y="474478"/>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9DCA78A-C0C9-4E11-96DE-0A0AE2E1AB0D}">
      <dsp:nvSpPr>
        <dsp:cNvPr id="0" name=""/>
        <dsp:cNvSpPr/>
      </dsp:nvSpPr>
      <dsp:spPr>
        <a:xfrm>
          <a:off x="6219628" y="931608"/>
          <a:ext cx="1184346" cy="740216"/>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smtClean="0"/>
            <a:t>性剝削被害人關懷處遇服務計畫</a:t>
          </a:r>
          <a:endParaRPr lang="zh-TW" altLang="en-US" sz="1600" b="1" kern="1200" dirty="0"/>
        </a:p>
      </dsp:txBody>
      <dsp:txXfrm>
        <a:off x="6241308" y="953288"/>
        <a:ext cx="1140986" cy="696856"/>
      </dsp:txXfrm>
    </dsp:sp>
    <dsp:sp modelId="{19EA98F0-5C88-42E1-B54C-999216B66BDB}">
      <dsp:nvSpPr>
        <dsp:cNvPr id="0" name=""/>
        <dsp:cNvSpPr/>
      </dsp:nvSpPr>
      <dsp:spPr>
        <a:xfrm>
          <a:off x="6060939" y="827237"/>
          <a:ext cx="148043" cy="1480433"/>
        </a:xfrm>
        <a:custGeom>
          <a:avLst/>
          <a:gdLst/>
          <a:ahLst/>
          <a:cxnLst/>
          <a:rect l="0" t="0" r="0" b="0"/>
          <a:pathLst>
            <a:path>
              <a:moveTo>
                <a:pt x="0" y="0"/>
              </a:moveTo>
              <a:lnTo>
                <a:pt x="0" y="1480433"/>
              </a:lnTo>
              <a:lnTo>
                <a:pt x="148043" y="1480433"/>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69193D0-1A0C-4797-9245-7598E239440B}">
      <dsp:nvSpPr>
        <dsp:cNvPr id="0" name=""/>
        <dsp:cNvSpPr/>
      </dsp:nvSpPr>
      <dsp:spPr>
        <a:xfrm>
          <a:off x="6208983" y="1937562"/>
          <a:ext cx="1193288" cy="740216"/>
        </a:xfrm>
        <a:prstGeom prst="roundRect">
          <a:avLst>
            <a:gd name="adj" fmla="val 10000"/>
          </a:avLst>
        </a:prstGeom>
        <a:solidFill>
          <a:schemeClr val="lt1">
            <a:alpha val="90000"/>
            <a:hueOff val="0"/>
            <a:satOff val="0"/>
            <a:lumOff val="0"/>
            <a:alphaOff val="0"/>
          </a:schemeClr>
        </a:solidFill>
        <a:ln w="635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未成年行為人預防教育輔導服務</a:t>
          </a:r>
        </a:p>
      </dsp:txBody>
      <dsp:txXfrm>
        <a:off x="6230663" y="1959242"/>
        <a:ext cx="1149928" cy="696856"/>
      </dsp:txXfrm>
    </dsp:sp>
    <dsp:sp modelId="{B65624AF-668D-475C-B986-8C872130A0D2}">
      <dsp:nvSpPr>
        <dsp:cNvPr id="0" name=""/>
        <dsp:cNvSpPr/>
      </dsp:nvSpPr>
      <dsp:spPr>
        <a:xfrm>
          <a:off x="6060939" y="827237"/>
          <a:ext cx="148043" cy="2405704"/>
        </a:xfrm>
        <a:custGeom>
          <a:avLst/>
          <a:gdLst/>
          <a:ahLst/>
          <a:cxnLst/>
          <a:rect l="0" t="0" r="0" b="0"/>
          <a:pathLst>
            <a:path>
              <a:moveTo>
                <a:pt x="0" y="0"/>
              </a:moveTo>
              <a:lnTo>
                <a:pt x="0" y="2405704"/>
              </a:lnTo>
              <a:lnTo>
                <a:pt x="148043" y="2405704"/>
              </a:lnTo>
            </a:path>
          </a:pathLst>
        </a:custGeom>
        <a:no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55E5803-D227-4DBF-BD44-B45DEB8FF779}">
      <dsp:nvSpPr>
        <dsp:cNvPr id="0" name=""/>
        <dsp:cNvSpPr/>
      </dsp:nvSpPr>
      <dsp:spPr>
        <a:xfrm>
          <a:off x="6208983" y="2862833"/>
          <a:ext cx="1099334" cy="740216"/>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l" defTabSz="711200">
            <a:lnSpc>
              <a:spcPct val="90000"/>
            </a:lnSpc>
            <a:spcBef>
              <a:spcPct val="0"/>
            </a:spcBef>
            <a:spcAft>
              <a:spcPct val="35000"/>
            </a:spcAft>
          </a:pPr>
          <a:r>
            <a:rPr lang="zh-TW" altLang="en-US" sz="1600" b="1" kern="1200" dirty="0"/>
            <a:t>行為人輔導教育服務方案</a:t>
          </a:r>
        </a:p>
      </dsp:txBody>
      <dsp:txXfrm>
        <a:off x="6230663" y="2884513"/>
        <a:ext cx="1055974" cy="6968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42449-10A1-4278-B96C-C4ABAB189E46}">
      <dsp:nvSpPr>
        <dsp:cNvPr id="0" name=""/>
        <dsp:cNvSpPr/>
      </dsp:nvSpPr>
      <dsp:spPr>
        <a:xfrm>
          <a:off x="1314449" y="688445"/>
          <a:ext cx="105156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B784251-3D1A-453A-AC20-F2E87A36EEF3}">
      <dsp:nvSpPr>
        <dsp:cNvPr id="0" name=""/>
        <dsp:cNvSpPr/>
      </dsp:nvSpPr>
      <dsp:spPr>
        <a:xfrm>
          <a:off x="2429103" y="600147"/>
          <a:ext cx="120929" cy="227084"/>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680E2B-37E7-47C5-9407-98DE51395E71}">
      <dsp:nvSpPr>
        <dsp:cNvPr id="0" name=""/>
        <dsp:cNvSpPr/>
      </dsp:nvSpPr>
      <dsp:spPr>
        <a:xfrm>
          <a:off x="634866" y="140343"/>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rtlCol="0" anchor="ctr" anchorCtr="0">
          <a:noAutofit/>
        </a:bodyPr>
        <a:lstStyle/>
        <a:p>
          <a:pPr lvl="0" algn="ctr" defTabSz="1511300" rtl="0">
            <a:lnSpc>
              <a:spcPct val="90000"/>
            </a:lnSpc>
            <a:spcBef>
              <a:spcPct val="0"/>
            </a:spcBef>
            <a:spcAft>
              <a:spcPct val="35000"/>
            </a:spcAft>
          </a:pPr>
          <a:r>
            <a:rPr lang="en-US" altLang="zh-TW" sz="3400" kern="1200" noProof="0">
              <a:latin typeface="Microsoft JhengHei UI" panose="020B0604030504040204" pitchFamily="34" charset="-120"/>
              <a:ea typeface="Microsoft JhengHei UI" panose="020B0604030504040204" pitchFamily="34" charset="-120"/>
            </a:rPr>
            <a:t>1</a:t>
          </a:r>
          <a:endParaRPr lang="zh-TW" altLang="en-US" sz="3400" kern="1200" noProof="0" dirty="0">
            <a:latin typeface="Microsoft JhengHei UI" panose="020B0604030504040204" pitchFamily="34" charset="-120"/>
            <a:ea typeface="Microsoft JhengHei UI" panose="020B0604030504040204" pitchFamily="34" charset="-120"/>
          </a:endParaRPr>
        </a:p>
      </dsp:txBody>
      <dsp:txXfrm>
        <a:off x="795412" y="300889"/>
        <a:ext cx="775185" cy="775185"/>
      </dsp:txXfrm>
    </dsp:sp>
    <dsp:sp modelId="{2D736B05-B42D-46EA-852B-C2BFDDD5591E}">
      <dsp:nvSpPr>
        <dsp:cNvPr id="0" name=""/>
        <dsp:cNvSpPr/>
      </dsp:nvSpPr>
      <dsp:spPr>
        <a:xfrm>
          <a:off x="0" y="1402217"/>
          <a:ext cx="2366010" cy="2334149"/>
        </a:xfrm>
        <a:prstGeom prst="upArrowCallout">
          <a:avLst>
            <a:gd name="adj1" fmla="val 50000"/>
            <a:gd name="adj2" fmla="val 20000"/>
            <a:gd name="adj3" fmla="val 20000"/>
            <a:gd name="adj4" fmla="val 100000"/>
          </a:avLst>
        </a:prstGeom>
        <a:solidFill>
          <a:schemeClr val="lt1"/>
        </a:solidFill>
        <a:ln w="381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186633" tIns="165100" rIns="186633" bIns="165100" numCol="1" spcCol="1270" rtlCol="0" anchor="t" anchorCtr="0">
          <a:noAutofit/>
        </a:bodyPr>
        <a:lstStyle/>
        <a:p>
          <a:pPr lvl="0" algn="l" defTabSz="1066800" rtl="0">
            <a:lnSpc>
              <a:spcPct val="90000"/>
            </a:lnSpc>
            <a:spcBef>
              <a:spcPct val="0"/>
            </a:spcBef>
            <a:spcAft>
              <a:spcPct val="35000"/>
            </a:spcAft>
          </a:pPr>
          <a:r>
            <a:rPr lang="zh-TW" altLang="en-US" sz="2400" b="1" kern="1200" noProof="0" dirty="0">
              <a:latin typeface="Microsoft JhengHei UI" panose="020B0604030504040204" pitchFamily="34" charset="-120"/>
              <a:ea typeface="Microsoft JhengHei UI" panose="020B0604030504040204" pitchFamily="34" charset="-120"/>
            </a:rPr>
            <a:t>受理通報</a:t>
          </a:r>
          <a:r>
            <a:rPr lang="en-US" altLang="zh-TW" sz="2400" b="1" kern="1200" noProof="0" dirty="0">
              <a:latin typeface="Microsoft JhengHei UI" panose="020B0604030504040204" pitchFamily="34" charset="-120"/>
              <a:ea typeface="Microsoft JhengHei UI" panose="020B0604030504040204" pitchFamily="34" charset="-120"/>
            </a:rPr>
            <a:t>(</a:t>
          </a:r>
          <a:r>
            <a:rPr lang="zh-TW" altLang="en-US" sz="2400" b="1" kern="1200" noProof="0" dirty="0">
              <a:latin typeface="Microsoft JhengHei UI" panose="020B0604030504040204" pitchFamily="34" charset="-120"/>
              <a:ea typeface="Microsoft JhengHei UI" panose="020B0604030504040204" pitchFamily="34" charset="-120"/>
            </a:rPr>
            <a:t>初篩</a:t>
          </a:r>
          <a:r>
            <a:rPr lang="en-US" altLang="zh-TW" sz="2400" b="1" kern="1200" noProof="0" dirty="0">
              <a:latin typeface="Microsoft JhengHei UI" panose="020B0604030504040204" pitchFamily="34" charset="-120"/>
              <a:ea typeface="Microsoft JhengHei UI" panose="020B0604030504040204" pitchFamily="34" charset="-120"/>
            </a:rPr>
            <a:t>)</a:t>
          </a:r>
          <a:r>
            <a:rPr lang="en-US" altLang="zh-TW" sz="2400" kern="1200" noProof="0" dirty="0">
              <a:latin typeface="Microsoft JhengHei UI" panose="020B0604030504040204" pitchFamily="34" charset="-120"/>
              <a:ea typeface="Microsoft JhengHei UI" panose="020B0604030504040204" pitchFamily="34" charset="-120"/>
            </a:rPr>
            <a:t/>
          </a:r>
          <a:br>
            <a:rPr lang="en-US" altLang="zh-TW" sz="2400" kern="1200" noProof="0" dirty="0">
              <a:latin typeface="Microsoft JhengHei UI" panose="020B0604030504040204" pitchFamily="34" charset="-120"/>
              <a:ea typeface="Microsoft JhengHei UI" panose="020B0604030504040204" pitchFamily="34" charset="-120"/>
            </a:rPr>
          </a:br>
          <a:r>
            <a:rPr lang="zh-TW" altLang="en-US" sz="2400" kern="1200" noProof="0" dirty="0">
              <a:latin typeface="Microsoft JhengHei UI" panose="020B0604030504040204" pitchFamily="34" charset="-120"/>
              <a:ea typeface="Microsoft JhengHei UI" panose="020B0604030504040204" pitchFamily="34" charset="-120"/>
            </a:rPr>
            <a:t>分級分類處理</a:t>
          </a:r>
          <a:endParaRPr lang="en-US" altLang="zh-TW" sz="2400" kern="1200" noProof="0" dirty="0">
            <a:latin typeface="Microsoft JhengHei UI" panose="020B0604030504040204" pitchFamily="34" charset="-120"/>
            <a:ea typeface="Microsoft JhengHei UI" panose="020B0604030504040204" pitchFamily="34" charset="-120"/>
          </a:endParaRPr>
        </a:p>
        <a:p>
          <a:pPr lvl="0" algn="l" defTabSz="1066800" rtl="0">
            <a:lnSpc>
              <a:spcPct val="90000"/>
            </a:lnSpc>
            <a:spcBef>
              <a:spcPct val="0"/>
            </a:spcBef>
            <a:spcAft>
              <a:spcPct val="35000"/>
            </a:spcAft>
          </a:pPr>
          <a:r>
            <a:rPr lang="zh-TW" altLang="en-US" sz="2400" kern="1200" noProof="0" dirty="0">
              <a:latin typeface="Microsoft JhengHei UI" panose="020B0604030504040204" pitchFamily="34" charset="-120"/>
              <a:ea typeface="Microsoft JhengHei UI" panose="020B0604030504040204" pitchFamily="34" charset="-120"/>
            </a:rPr>
            <a:t>分流評估</a:t>
          </a:r>
        </a:p>
      </dsp:txBody>
      <dsp:txXfrm>
        <a:off x="0" y="1869047"/>
        <a:ext cx="2366010" cy="1867319"/>
      </dsp:txXfrm>
    </dsp:sp>
    <dsp:sp modelId="{6EDFAF12-C09B-4DC6-BAD4-8240D14188FA}">
      <dsp:nvSpPr>
        <dsp:cNvPr id="0" name=""/>
        <dsp:cNvSpPr/>
      </dsp:nvSpPr>
      <dsp:spPr>
        <a:xfrm>
          <a:off x="2628899" y="688409"/>
          <a:ext cx="2366010" cy="7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0A6A20-58A2-453F-BA13-19CEB16FD64A}">
      <dsp:nvSpPr>
        <dsp:cNvPr id="0" name=""/>
        <dsp:cNvSpPr/>
      </dsp:nvSpPr>
      <dsp:spPr>
        <a:xfrm>
          <a:off x="5058003" y="600114"/>
          <a:ext cx="120929" cy="227130"/>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DD90193-5971-4540-BC89-8E8F1DAF5813}">
      <dsp:nvSpPr>
        <dsp:cNvPr id="0" name=""/>
        <dsp:cNvSpPr/>
      </dsp:nvSpPr>
      <dsp:spPr>
        <a:xfrm>
          <a:off x="3263766" y="140307"/>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1511300">
            <a:lnSpc>
              <a:spcPct val="90000"/>
            </a:lnSpc>
            <a:spcBef>
              <a:spcPct val="0"/>
            </a:spcBef>
            <a:spcAft>
              <a:spcPct val="35000"/>
            </a:spcAft>
          </a:pPr>
          <a:r>
            <a:rPr lang="zh-TW" altLang="en-US" sz="3400" kern="1200"/>
            <a:t>2</a:t>
          </a:r>
        </a:p>
      </dsp:txBody>
      <dsp:txXfrm>
        <a:off x="3424312" y="300853"/>
        <a:ext cx="775185" cy="775185"/>
      </dsp:txXfrm>
    </dsp:sp>
    <dsp:sp modelId="{59FEE340-2F93-4FE9-A0B6-D7AA3377AF6D}">
      <dsp:nvSpPr>
        <dsp:cNvPr id="0" name=""/>
        <dsp:cNvSpPr/>
      </dsp:nvSpPr>
      <dsp:spPr>
        <a:xfrm>
          <a:off x="2628899" y="1429745"/>
          <a:ext cx="2366010" cy="2334149"/>
        </a:xfrm>
        <a:prstGeom prst="upArrowCallout">
          <a:avLst>
            <a:gd name="adj1" fmla="val 50000"/>
            <a:gd name="adj2" fmla="val 20000"/>
            <a:gd name="adj3" fmla="val 20000"/>
            <a:gd name="adj4" fmla="val 100000"/>
          </a:avLst>
        </a:prstGeom>
        <a:solidFill>
          <a:schemeClr val="lt1"/>
        </a:solidFill>
        <a:ln w="381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186633" tIns="165100" rIns="186633" bIns="165100" numCol="1" spcCol="1270" rtlCol="0" anchor="t" anchorCtr="0">
          <a:noAutofit/>
        </a:bodyPr>
        <a:lstStyle/>
        <a:p>
          <a:pPr lvl="0" algn="l" defTabSz="889000" rtl="0">
            <a:lnSpc>
              <a:spcPct val="90000"/>
            </a:lnSpc>
            <a:spcBef>
              <a:spcPct val="0"/>
            </a:spcBef>
            <a:spcAft>
              <a:spcPct val="35000"/>
            </a:spcAft>
          </a:pPr>
          <a:r>
            <a:rPr lang="zh-TW" altLang="en-US" sz="2000" b="1" kern="1200" noProof="0" dirty="0">
              <a:latin typeface="Microsoft JhengHei UI" panose="020B0604030504040204" pitchFamily="34" charset="-120"/>
              <a:ea typeface="Microsoft JhengHei UI" panose="020B0604030504040204" pitchFamily="34" charset="-120"/>
            </a:rPr>
            <a:t>訪視評估</a:t>
          </a:r>
          <a:endParaRPr lang="en-US" altLang="zh-TW" sz="2000" b="1" kern="1200" noProof="0" dirty="0">
            <a:latin typeface="Microsoft JhengHei UI" panose="020B0604030504040204" pitchFamily="34" charset="-120"/>
            <a:ea typeface="Microsoft JhengHei UI" panose="020B0604030504040204" pitchFamily="34" charset="-120"/>
          </a:endParaRPr>
        </a:p>
        <a:p>
          <a:pPr lvl="0" algn="l" defTabSz="889000" rtl="0">
            <a:lnSpc>
              <a:spcPct val="90000"/>
            </a:lnSpc>
            <a:spcBef>
              <a:spcPct val="0"/>
            </a:spcBef>
            <a:spcAft>
              <a:spcPct val="35000"/>
            </a:spcAft>
          </a:pPr>
          <a:r>
            <a:rPr lang="zh-TW" altLang="en-US" sz="2000" b="0" kern="1200" noProof="0" dirty="0">
              <a:latin typeface="Microsoft JhengHei UI" panose="020B0604030504040204" pitchFamily="34" charset="-120"/>
              <a:ea typeface="Microsoft JhengHei UI" panose="020B0604030504040204" pitchFamily="34" charset="-120"/>
            </a:rPr>
            <a:t>提出評估報告</a:t>
          </a:r>
          <a:endParaRPr lang="en-US" altLang="zh-TW" sz="2000" b="0" kern="1200" noProof="0" dirty="0">
            <a:latin typeface="Microsoft JhengHei UI" panose="020B0604030504040204" pitchFamily="34" charset="-120"/>
            <a:ea typeface="Microsoft JhengHei UI" panose="020B0604030504040204" pitchFamily="34" charset="-120"/>
          </a:endParaRPr>
        </a:p>
        <a:p>
          <a:pPr lvl="0" algn="l" defTabSz="889000" rtl="0">
            <a:lnSpc>
              <a:spcPct val="90000"/>
            </a:lnSpc>
            <a:spcBef>
              <a:spcPct val="0"/>
            </a:spcBef>
            <a:spcAft>
              <a:spcPct val="35000"/>
            </a:spcAft>
          </a:pPr>
          <a:r>
            <a:rPr lang="zh-TW" altLang="en-US" sz="2000" b="0" kern="1200" noProof="0" dirty="0">
              <a:latin typeface="Microsoft JhengHei UI" panose="020B0604030504040204" pitchFamily="34" charset="-120"/>
              <a:ea typeface="Microsoft JhengHei UI" panose="020B0604030504040204" pitchFamily="34" charset="-120"/>
            </a:rPr>
            <a:t>擬定服務計畫</a:t>
          </a:r>
          <a:endParaRPr lang="en-US" altLang="zh-TW" sz="2000" b="0" kern="1200" noProof="0" dirty="0">
            <a:latin typeface="Microsoft JhengHei UI" panose="020B0604030504040204" pitchFamily="34" charset="-120"/>
            <a:ea typeface="Microsoft JhengHei UI" panose="020B0604030504040204" pitchFamily="34" charset="-120"/>
          </a:endParaRPr>
        </a:p>
      </dsp:txBody>
      <dsp:txXfrm>
        <a:off x="2628899" y="1896575"/>
        <a:ext cx="2366010" cy="1867319"/>
      </dsp:txXfrm>
    </dsp:sp>
    <dsp:sp modelId="{A10EE10F-C56B-4BC3-A8EC-D04BCC7C3AB9}">
      <dsp:nvSpPr>
        <dsp:cNvPr id="0" name=""/>
        <dsp:cNvSpPr/>
      </dsp:nvSpPr>
      <dsp:spPr>
        <a:xfrm>
          <a:off x="5257800" y="688426"/>
          <a:ext cx="2366010"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F97F46-782E-4CDA-9BBA-411B3F5D87FF}">
      <dsp:nvSpPr>
        <dsp:cNvPr id="0" name=""/>
        <dsp:cNvSpPr/>
      </dsp:nvSpPr>
      <dsp:spPr>
        <a:xfrm>
          <a:off x="7686903" y="600128"/>
          <a:ext cx="120929" cy="227143"/>
        </a:xfrm>
        <a:prstGeom prst="chevron">
          <a:avLst>
            <a:gd name="adj" fmla="val 9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C3C1A3-949B-4256-B2E8-D1AD5BCCA797}">
      <dsp:nvSpPr>
        <dsp:cNvPr id="0" name=""/>
        <dsp:cNvSpPr/>
      </dsp:nvSpPr>
      <dsp:spPr>
        <a:xfrm>
          <a:off x="5892666" y="140323"/>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anchor="ctr" anchorCtr="0">
          <a:noAutofit/>
        </a:bodyPr>
        <a:lstStyle/>
        <a:p>
          <a:pPr lvl="0" algn="ctr" defTabSz="1511300">
            <a:lnSpc>
              <a:spcPct val="90000"/>
            </a:lnSpc>
            <a:spcBef>
              <a:spcPct val="0"/>
            </a:spcBef>
            <a:spcAft>
              <a:spcPct val="35000"/>
            </a:spcAft>
          </a:pPr>
          <a:r>
            <a:rPr lang="zh-TW" altLang="en-US" sz="3400" kern="1200"/>
            <a:t>3</a:t>
          </a:r>
        </a:p>
      </dsp:txBody>
      <dsp:txXfrm>
        <a:off x="6053212" y="300869"/>
        <a:ext cx="775185" cy="775185"/>
      </dsp:txXfrm>
    </dsp:sp>
    <dsp:sp modelId="{878ADC90-4A51-499E-B76F-3BC5F3DEE964}">
      <dsp:nvSpPr>
        <dsp:cNvPr id="0" name=""/>
        <dsp:cNvSpPr/>
      </dsp:nvSpPr>
      <dsp:spPr>
        <a:xfrm>
          <a:off x="5254629" y="1402217"/>
          <a:ext cx="2366010" cy="2334149"/>
        </a:xfrm>
        <a:prstGeom prst="upArrowCallout">
          <a:avLst>
            <a:gd name="adj1" fmla="val 50000"/>
            <a:gd name="adj2" fmla="val 20000"/>
            <a:gd name="adj3" fmla="val 20000"/>
            <a:gd name="adj4" fmla="val 100000"/>
          </a:avLst>
        </a:prstGeom>
        <a:solidFill>
          <a:schemeClr val="lt1"/>
        </a:solidFill>
        <a:ln w="38100" cap="flat" cmpd="sng" algn="ctr">
          <a:solidFill>
            <a:schemeClr val="accent1"/>
          </a:solidFill>
          <a:prstDash val="solid"/>
          <a:miter lim="800000"/>
        </a:ln>
        <a:effectLst/>
      </dsp:spPr>
      <dsp:style>
        <a:lnRef idx="2">
          <a:schemeClr val="accent1"/>
        </a:lnRef>
        <a:fillRef idx="1">
          <a:schemeClr val="lt1"/>
        </a:fillRef>
        <a:effectRef idx="0">
          <a:schemeClr val="accent1"/>
        </a:effectRef>
        <a:fontRef idx="minor">
          <a:schemeClr val="dk1"/>
        </a:fontRef>
      </dsp:style>
      <dsp:txBody>
        <a:bodyPr spcFirstLastPara="0" vert="horz" wrap="square" lIns="186633" tIns="165100" rIns="186633" bIns="165100" numCol="1" spcCol="1270" rtlCol="0" anchor="t" anchorCtr="0">
          <a:noAutofit/>
        </a:bodyPr>
        <a:lstStyle/>
        <a:p>
          <a:pPr lvl="0" algn="l" defTabSz="889000" rtl="0">
            <a:lnSpc>
              <a:spcPct val="90000"/>
            </a:lnSpc>
            <a:spcBef>
              <a:spcPct val="0"/>
            </a:spcBef>
            <a:spcAft>
              <a:spcPct val="35000"/>
            </a:spcAft>
          </a:pPr>
          <a:r>
            <a:rPr lang="zh-TW" altLang="en-US" sz="2000" b="1" kern="1200" noProof="0" dirty="0">
              <a:latin typeface="Microsoft JhengHei UI" panose="020B0604030504040204" pitchFamily="34" charset="-120"/>
              <a:ea typeface="Microsoft JhengHei UI" panose="020B0604030504040204" pitchFamily="34" charset="-120"/>
            </a:rPr>
            <a:t>執行服務計畫</a:t>
          </a:r>
          <a:endParaRPr lang="en-US" altLang="zh-TW" sz="2000" b="1" kern="1200" noProof="0" dirty="0">
            <a:latin typeface="Microsoft JhengHei UI" panose="020B0604030504040204" pitchFamily="34" charset="-120"/>
            <a:ea typeface="Microsoft JhengHei UI" panose="020B0604030504040204" pitchFamily="34" charset="-120"/>
          </a:endParaRPr>
        </a:p>
        <a:p>
          <a:pPr lvl="0" algn="l" defTabSz="889000" rtl="0">
            <a:lnSpc>
              <a:spcPct val="90000"/>
            </a:lnSpc>
            <a:spcBef>
              <a:spcPct val="0"/>
            </a:spcBef>
            <a:spcAft>
              <a:spcPct val="35000"/>
            </a:spcAft>
          </a:pPr>
          <a:r>
            <a:rPr lang="zh-TW" altLang="en-US" sz="2000" b="0" kern="1200" noProof="0" dirty="0">
              <a:latin typeface="Microsoft JhengHei UI" panose="020B0604030504040204" pitchFamily="34" charset="-120"/>
              <a:ea typeface="Microsoft JhengHei UI" panose="020B0604030504040204" pitchFamily="34" charset="-120"/>
            </a:rPr>
            <a:t>根據案家的需求提供相關資源</a:t>
          </a:r>
        </a:p>
      </dsp:txBody>
      <dsp:txXfrm>
        <a:off x="5254629" y="1869047"/>
        <a:ext cx="2366010" cy="1867319"/>
      </dsp:txXfrm>
    </dsp:sp>
    <dsp:sp modelId="{E6547311-AF0E-4FCF-BDD0-47989B866E24}">
      <dsp:nvSpPr>
        <dsp:cNvPr id="0" name=""/>
        <dsp:cNvSpPr/>
      </dsp:nvSpPr>
      <dsp:spPr>
        <a:xfrm>
          <a:off x="7886700" y="688426"/>
          <a:ext cx="1183005" cy="7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245C8DA-1E76-407A-B430-701BCCF29F00}">
      <dsp:nvSpPr>
        <dsp:cNvPr id="0" name=""/>
        <dsp:cNvSpPr/>
      </dsp:nvSpPr>
      <dsp:spPr>
        <a:xfrm>
          <a:off x="8521566" y="140323"/>
          <a:ext cx="1096277" cy="109627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2542" tIns="42542" rIns="42542" bIns="42542" numCol="1" spcCol="1270" rtlCol="0" anchor="ctr" anchorCtr="0">
          <a:noAutofit/>
        </a:bodyPr>
        <a:lstStyle/>
        <a:p>
          <a:pPr lvl="0" algn="ctr" defTabSz="1511300" rtl="0">
            <a:lnSpc>
              <a:spcPct val="90000"/>
            </a:lnSpc>
            <a:spcBef>
              <a:spcPct val="0"/>
            </a:spcBef>
            <a:spcAft>
              <a:spcPct val="35000"/>
            </a:spcAft>
          </a:pPr>
          <a:r>
            <a:rPr lang="en-US" altLang="zh-TW" sz="3400" kern="1200" noProof="0">
              <a:latin typeface="Microsoft JhengHei UI" panose="020B0604030504040204" pitchFamily="34" charset="-120"/>
              <a:ea typeface="Microsoft JhengHei UI" panose="020B0604030504040204" pitchFamily="34" charset="-120"/>
            </a:rPr>
            <a:t>4</a:t>
          </a:r>
          <a:endParaRPr lang="zh-TW" altLang="en-US" sz="3400" kern="1200" noProof="0" dirty="0">
            <a:latin typeface="Microsoft JhengHei UI" panose="020B0604030504040204" pitchFamily="34" charset="-120"/>
            <a:ea typeface="Microsoft JhengHei UI" panose="020B0604030504040204" pitchFamily="34" charset="-120"/>
          </a:endParaRPr>
        </a:p>
      </dsp:txBody>
      <dsp:txXfrm>
        <a:off x="8682112" y="300869"/>
        <a:ext cx="775185" cy="775185"/>
      </dsp:txXfrm>
    </dsp:sp>
    <dsp:sp modelId="{D997FB1E-CF8D-4F5C-9E93-059F85035C01}">
      <dsp:nvSpPr>
        <dsp:cNvPr id="0" name=""/>
        <dsp:cNvSpPr/>
      </dsp:nvSpPr>
      <dsp:spPr>
        <a:xfrm>
          <a:off x="7886700" y="1402217"/>
          <a:ext cx="2366010" cy="2334149"/>
        </a:xfrm>
        <a:prstGeom prst="upArrowCallout">
          <a:avLst>
            <a:gd name="adj1" fmla="val 50000"/>
            <a:gd name="adj2" fmla="val 20000"/>
            <a:gd name="adj3" fmla="val 20000"/>
            <a:gd name="adj4" fmla="val 100000"/>
          </a:avLst>
        </a:prstGeom>
        <a:solidFill>
          <a:schemeClr val="lt1"/>
        </a:solidFill>
        <a:ln w="381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86633" tIns="165100" rIns="186633" bIns="165100" numCol="1" spcCol="1270" rtlCol="0" anchor="t" anchorCtr="0">
          <a:noAutofit/>
        </a:bodyPr>
        <a:lstStyle/>
        <a:p>
          <a:pPr lvl="0" algn="l" defTabSz="889000" rtl="0">
            <a:lnSpc>
              <a:spcPct val="90000"/>
            </a:lnSpc>
            <a:spcBef>
              <a:spcPct val="0"/>
            </a:spcBef>
            <a:spcAft>
              <a:spcPct val="35000"/>
            </a:spcAft>
          </a:pPr>
          <a:r>
            <a:rPr lang="zh-TW" altLang="en-US" sz="2000" b="1" i="0" u="none" kern="1200" noProof="0" dirty="0">
              <a:latin typeface="Microsoft JhengHei UI" panose="020B0604030504040204" pitchFamily="34" charset="-120"/>
              <a:ea typeface="Microsoft JhengHei UI" panose="020B0604030504040204" pitchFamily="34" charset="-120"/>
            </a:rPr>
            <a:t>結案</a:t>
          </a:r>
          <a:r>
            <a:rPr lang="en-US" altLang="zh-TW" sz="1800" b="0" i="0" u="none" kern="1200" noProof="0" dirty="0">
              <a:latin typeface="Microsoft JhengHei UI" panose="020B0604030504040204" pitchFamily="34" charset="-120"/>
              <a:ea typeface="Microsoft JhengHei UI" panose="020B0604030504040204" pitchFamily="34" charset="-120"/>
            </a:rPr>
            <a:t/>
          </a:r>
          <a:br>
            <a:rPr lang="en-US" altLang="zh-TW" sz="1800" b="0" i="0" u="none" kern="1200" noProof="0" dirty="0">
              <a:latin typeface="Microsoft JhengHei UI" panose="020B0604030504040204" pitchFamily="34" charset="-120"/>
              <a:ea typeface="Microsoft JhengHei UI" panose="020B0604030504040204" pitchFamily="34" charset="-120"/>
            </a:rPr>
          </a:br>
          <a:endParaRPr lang="zh-TW" altLang="en-US" sz="1800" kern="1200" noProof="0" dirty="0">
            <a:latin typeface="Microsoft JhengHei UI" panose="020B0604030504040204" pitchFamily="34" charset="-120"/>
            <a:ea typeface="Microsoft JhengHei UI" panose="020B0604030504040204" pitchFamily="34" charset="-120"/>
          </a:endParaRPr>
        </a:p>
      </dsp:txBody>
      <dsp:txXfrm>
        <a:off x="7886700" y="1869047"/>
        <a:ext cx="2366010" cy="1867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3B7C6-38DA-44E7-9D45-03B24040C28B}">
      <dsp:nvSpPr>
        <dsp:cNvPr id="0" name=""/>
        <dsp:cNvSpPr/>
      </dsp:nvSpPr>
      <dsp:spPr>
        <a:xfrm rot="6218320">
          <a:off x="3963780" y="635473"/>
          <a:ext cx="1231678" cy="107156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早療個管</a:t>
          </a:r>
          <a:endParaRPr lang="zh-TW" altLang="en-US" sz="2200" kern="1200" dirty="0"/>
        </a:p>
      </dsp:txBody>
      <dsp:txXfrm rot="-5400000">
        <a:off x="4210823" y="747351"/>
        <a:ext cx="737590" cy="847805"/>
      </dsp:txXfrm>
    </dsp:sp>
    <dsp:sp modelId="{731EDDAA-0376-427C-9BED-6270D8868DFA}">
      <dsp:nvSpPr>
        <dsp:cNvPr id="0" name=""/>
        <dsp:cNvSpPr/>
      </dsp:nvSpPr>
      <dsp:spPr>
        <a:xfrm>
          <a:off x="5023368" y="248751"/>
          <a:ext cx="1374552" cy="739006"/>
        </a:xfrm>
        <a:prstGeom prst="rect">
          <a:avLst/>
        </a:prstGeom>
        <a:noFill/>
        <a:ln>
          <a:noFill/>
        </a:ln>
        <a:effectLst/>
      </dsp:spPr>
      <dsp:style>
        <a:lnRef idx="0">
          <a:scrgbClr r="0" g="0" b="0"/>
        </a:lnRef>
        <a:fillRef idx="0">
          <a:scrgbClr r="0" g="0" b="0"/>
        </a:fillRef>
        <a:effectRef idx="0">
          <a:scrgbClr r="0" g="0" b="0"/>
        </a:effectRef>
        <a:fontRef idx="minor"/>
      </dsp:style>
    </dsp:sp>
    <dsp:sp modelId="{B1B3C1AF-638E-443E-B566-C4E074B9D1D6}">
      <dsp:nvSpPr>
        <dsp:cNvPr id="0" name=""/>
        <dsp:cNvSpPr/>
      </dsp:nvSpPr>
      <dsp:spPr>
        <a:xfrm rot="5400000">
          <a:off x="3307478" y="336049"/>
          <a:ext cx="1123265" cy="976062"/>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r>
            <a:rPr lang="zh-TW" altLang="en-US" sz="2600" kern="1200" dirty="0" smtClean="0"/>
            <a:t>身障個管</a:t>
          </a:r>
          <a:endParaRPr lang="zh-TW" altLang="en-US" sz="2600" kern="1200" dirty="0"/>
        </a:p>
      </dsp:txBody>
      <dsp:txXfrm rot="-5400000">
        <a:off x="3533097" y="437392"/>
        <a:ext cx="672026" cy="773377"/>
      </dsp:txXfrm>
    </dsp:sp>
    <dsp:sp modelId="{74D5A1CE-8FEE-47ED-9DA8-C5BC0BF4A8B8}">
      <dsp:nvSpPr>
        <dsp:cNvPr id="0" name=""/>
        <dsp:cNvSpPr/>
      </dsp:nvSpPr>
      <dsp:spPr>
        <a:xfrm rot="5400000">
          <a:off x="2610698" y="1288564"/>
          <a:ext cx="1847788" cy="1705173"/>
        </a:xfrm>
        <a:prstGeom prst="hexagon">
          <a:avLst>
            <a:gd name="adj" fmla="val 25000"/>
            <a:gd name="vf" fmla="val 11547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50000"/>
            </a:lnSpc>
            <a:spcBef>
              <a:spcPct val="0"/>
            </a:spcBef>
            <a:spcAft>
              <a:spcPct val="35000"/>
            </a:spcAft>
          </a:pPr>
          <a:r>
            <a:rPr lang="zh-TW" altLang="en-US" sz="3600" kern="1200" dirty="0" smtClean="0"/>
            <a:t>脆弱</a:t>
          </a:r>
          <a:endParaRPr lang="en-US" altLang="zh-TW" sz="3600" kern="1200" dirty="0" smtClean="0"/>
        </a:p>
        <a:p>
          <a:pPr lvl="0" algn="ctr" defTabSz="1600200">
            <a:lnSpc>
              <a:spcPct val="50000"/>
            </a:lnSpc>
            <a:spcBef>
              <a:spcPct val="0"/>
            </a:spcBef>
            <a:spcAft>
              <a:spcPct val="35000"/>
            </a:spcAft>
          </a:pPr>
          <a:r>
            <a:rPr lang="zh-TW" altLang="en-US" sz="3600" kern="1200" dirty="0" smtClean="0"/>
            <a:t>家庭</a:t>
          </a:r>
          <a:endParaRPr lang="zh-TW" altLang="en-US" sz="3600" kern="1200" dirty="0"/>
        </a:p>
      </dsp:txBody>
      <dsp:txXfrm rot="-5400000">
        <a:off x="2955233" y="1513337"/>
        <a:ext cx="1158717" cy="1255628"/>
      </dsp:txXfrm>
    </dsp:sp>
    <dsp:sp modelId="{F2C1C214-7FBF-450D-88EB-A3EFC71AA472}">
      <dsp:nvSpPr>
        <dsp:cNvPr id="0" name=""/>
        <dsp:cNvSpPr/>
      </dsp:nvSpPr>
      <dsp:spPr>
        <a:xfrm>
          <a:off x="6649167" y="3811154"/>
          <a:ext cx="1330212" cy="739006"/>
        </a:xfrm>
        <a:prstGeom prst="rect">
          <a:avLst/>
        </a:prstGeom>
        <a:noFill/>
        <a:ln>
          <a:noFill/>
        </a:ln>
        <a:effectLst/>
      </dsp:spPr>
      <dsp:style>
        <a:lnRef idx="0">
          <a:scrgbClr r="0" g="0" b="0"/>
        </a:lnRef>
        <a:fillRef idx="0">
          <a:scrgbClr r="0" g="0" b="0"/>
        </a:fillRef>
        <a:effectRef idx="0">
          <a:scrgbClr r="0" g="0" b="0"/>
        </a:effectRef>
        <a:fontRef idx="minor"/>
      </dsp:style>
    </dsp:sp>
    <dsp:sp modelId="{41451EB8-4978-40FB-B799-8E34666B3C86}">
      <dsp:nvSpPr>
        <dsp:cNvPr id="0" name=""/>
        <dsp:cNvSpPr/>
      </dsp:nvSpPr>
      <dsp:spPr>
        <a:xfrm rot="5400000">
          <a:off x="3896080" y="2445868"/>
          <a:ext cx="1231678" cy="1071560"/>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zh-TW" altLang="en-US" sz="2900" kern="1200" dirty="0" smtClean="0"/>
            <a:t>未婚懷孕</a:t>
          </a:r>
          <a:endParaRPr lang="zh-TW" altLang="en-US" sz="2900" kern="1200" dirty="0"/>
        </a:p>
      </dsp:txBody>
      <dsp:txXfrm rot="-5400000">
        <a:off x="4143124" y="2557747"/>
        <a:ext cx="737590" cy="847805"/>
      </dsp:txXfrm>
    </dsp:sp>
    <dsp:sp modelId="{6F4D5D5B-C0CE-424B-95F5-2D762CADB66F}">
      <dsp:nvSpPr>
        <dsp:cNvPr id="0" name=""/>
        <dsp:cNvSpPr/>
      </dsp:nvSpPr>
      <dsp:spPr>
        <a:xfrm rot="7830962">
          <a:off x="4261470" y="1429888"/>
          <a:ext cx="1231678" cy="1184738"/>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TW" altLang="en-US" sz="2400" kern="1200" dirty="0" smtClean="0"/>
            <a:t>遊民關懷</a:t>
          </a:r>
          <a:endParaRPr lang="zh-TW" altLang="en-US" sz="2400" kern="1200" dirty="0"/>
        </a:p>
      </dsp:txBody>
      <dsp:txXfrm rot="-5400000">
        <a:off x="4478634" y="1607786"/>
        <a:ext cx="797350" cy="828942"/>
      </dsp:txXfrm>
    </dsp:sp>
    <dsp:sp modelId="{3F13B2AC-FBD6-4E0A-90EF-74FB2F384483}">
      <dsp:nvSpPr>
        <dsp:cNvPr id="0" name=""/>
        <dsp:cNvSpPr/>
      </dsp:nvSpPr>
      <dsp:spPr>
        <a:xfrm>
          <a:off x="5023368" y="2955758"/>
          <a:ext cx="1374552" cy="739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endParaRPr lang="zh-TW" altLang="en-US" sz="2200" kern="1200"/>
        </a:p>
      </dsp:txBody>
      <dsp:txXfrm>
        <a:off x="5023368" y="2955758"/>
        <a:ext cx="1374552" cy="739006"/>
      </dsp:txXfrm>
    </dsp:sp>
    <dsp:sp modelId="{CA9AC694-5460-4994-B587-C60FB9F4641C}">
      <dsp:nvSpPr>
        <dsp:cNvPr id="0" name=""/>
        <dsp:cNvSpPr/>
      </dsp:nvSpPr>
      <dsp:spPr>
        <a:xfrm rot="5400000">
          <a:off x="3026487" y="2871277"/>
          <a:ext cx="1231678" cy="1071560"/>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zh-TW" altLang="en-US" sz="2900" kern="1200" dirty="0" smtClean="0"/>
            <a:t>中輟輔導</a:t>
          </a:r>
          <a:endParaRPr lang="zh-TW" altLang="en-US" sz="2900" kern="1200" dirty="0"/>
        </a:p>
      </dsp:txBody>
      <dsp:txXfrm rot="-5400000">
        <a:off x="3273531" y="2983156"/>
        <a:ext cx="737590" cy="847805"/>
      </dsp:txXfrm>
    </dsp:sp>
    <dsp:sp modelId="{2FE12E47-4546-4682-A794-1B433EB754AF}">
      <dsp:nvSpPr>
        <dsp:cNvPr id="0" name=""/>
        <dsp:cNvSpPr/>
      </dsp:nvSpPr>
      <dsp:spPr>
        <a:xfrm rot="5400000">
          <a:off x="1239779" y="1408235"/>
          <a:ext cx="1818400" cy="1701476"/>
        </a:xfrm>
        <a:prstGeom prst="hexagon">
          <a:avLst>
            <a:gd name="adj" fmla="val 25000"/>
            <a:gd name="vf" fmla="val 115470"/>
          </a:avLst>
        </a:prstGeom>
        <a:solidFill>
          <a:schemeClr val="accent4"/>
        </a:solidFill>
        <a:ln w="1270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t>保護案件</a:t>
          </a:r>
          <a:endParaRPr lang="zh-TW" altLang="en-US" sz="3600" kern="1200" dirty="0"/>
        </a:p>
      </dsp:txBody>
      <dsp:txXfrm rot="-5400000">
        <a:off x="1572703" y="1643096"/>
        <a:ext cx="1152552" cy="1231754"/>
      </dsp:txXfrm>
    </dsp:sp>
    <dsp:sp modelId="{7C3FC143-63EE-4DE2-B2D7-042BDB6AB53E}">
      <dsp:nvSpPr>
        <dsp:cNvPr id="0" name=""/>
        <dsp:cNvSpPr/>
      </dsp:nvSpPr>
      <dsp:spPr>
        <a:xfrm>
          <a:off x="1963880" y="4294568"/>
          <a:ext cx="1330212" cy="739006"/>
        </a:xfrm>
        <a:prstGeom prst="rect">
          <a:avLst/>
        </a:prstGeom>
        <a:noFill/>
        <a:ln>
          <a:noFill/>
        </a:ln>
        <a:effectLst/>
      </dsp:spPr>
      <dsp:style>
        <a:lnRef idx="0">
          <a:scrgbClr r="0" g="0" b="0"/>
        </a:lnRef>
        <a:fillRef idx="0">
          <a:scrgbClr r="0" g="0" b="0"/>
        </a:fillRef>
        <a:effectRef idx="0">
          <a:scrgbClr r="0" g="0" b="0"/>
        </a:effectRef>
        <a:fontRef idx="minor"/>
      </dsp:style>
    </dsp:sp>
    <dsp:sp modelId="{E5FA8C8D-FB01-4EB1-A539-009E3B098421}">
      <dsp:nvSpPr>
        <dsp:cNvPr id="0" name=""/>
        <dsp:cNvSpPr/>
      </dsp:nvSpPr>
      <dsp:spPr>
        <a:xfrm rot="4196028">
          <a:off x="2329031" y="595238"/>
          <a:ext cx="1231678" cy="1069138"/>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89050">
            <a:lnSpc>
              <a:spcPct val="90000"/>
            </a:lnSpc>
            <a:spcBef>
              <a:spcPct val="0"/>
            </a:spcBef>
            <a:spcAft>
              <a:spcPct val="35000"/>
            </a:spcAft>
          </a:pPr>
          <a:r>
            <a:rPr lang="zh-TW" altLang="en-US" sz="2900" kern="1200" dirty="0" smtClean="0"/>
            <a:t>長照個管</a:t>
          </a:r>
          <a:endParaRPr lang="zh-TW" altLang="en-US" sz="2900" kern="1200" dirty="0"/>
        </a:p>
      </dsp:txBody>
      <dsp:txXfrm rot="-5400000">
        <a:off x="2576733" y="705703"/>
        <a:ext cx="736274" cy="848208"/>
      </dsp:txXfrm>
    </dsp:sp>
    <dsp:sp modelId="{C2116DD3-901C-4C90-AF4F-8E698258FB87}">
      <dsp:nvSpPr>
        <dsp:cNvPr id="0" name=""/>
        <dsp:cNvSpPr/>
      </dsp:nvSpPr>
      <dsp:spPr>
        <a:xfrm rot="7830962">
          <a:off x="2117675" y="2830188"/>
          <a:ext cx="1231678" cy="1071560"/>
        </a:xfrm>
        <a:prstGeom prst="hexagon">
          <a:avLst>
            <a:gd name="adj" fmla="val 25000"/>
            <a:gd name="vf" fmla="val 115470"/>
          </a:avLst>
        </a:prstGeom>
        <a:solidFill>
          <a:schemeClr val="accent5">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zh-TW" altLang="en-US" sz="2200" kern="1200" dirty="0" smtClean="0"/>
            <a:t>原民個管</a:t>
          </a:r>
          <a:endParaRPr lang="zh-TW" altLang="en-US" sz="2200" kern="1200" dirty="0"/>
        </a:p>
      </dsp:txBody>
      <dsp:txXfrm rot="-5400000">
        <a:off x="2364718" y="2942066"/>
        <a:ext cx="737590" cy="847805"/>
      </dsp:txXfrm>
    </dsp:sp>
    <dsp:sp modelId="{99ABF341-40A3-49E0-9491-5A6B599FF033}">
      <dsp:nvSpPr>
        <dsp:cNvPr id="0" name=""/>
        <dsp:cNvSpPr/>
      </dsp:nvSpPr>
      <dsp:spPr>
        <a:xfrm>
          <a:off x="5023368" y="5633377"/>
          <a:ext cx="1374552" cy="739006"/>
        </a:xfrm>
        <a:prstGeom prst="rect">
          <a:avLst/>
        </a:prstGeom>
        <a:noFill/>
        <a:ln>
          <a:noFill/>
        </a:ln>
        <a:effectLst/>
      </dsp:spPr>
      <dsp:style>
        <a:lnRef idx="0">
          <a:scrgbClr r="0" g="0" b="0"/>
        </a:lnRef>
        <a:fillRef idx="0">
          <a:scrgbClr r="0" g="0" b="0"/>
        </a:fillRef>
        <a:effectRef idx="0">
          <a:scrgbClr r="0" g="0" b="0"/>
        </a:effectRef>
        <a:fontRef idx="minor"/>
      </dsp:style>
    </dsp:sp>
    <dsp:sp modelId="{CF6CE1AA-D94F-4F43-9ABA-B227B0DE29D5}">
      <dsp:nvSpPr>
        <dsp:cNvPr id="0" name=""/>
        <dsp:cNvSpPr/>
      </dsp:nvSpPr>
      <dsp:spPr>
        <a:xfrm rot="5400000">
          <a:off x="6758513" y="5574210"/>
          <a:ext cx="1119706" cy="974144"/>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zh-TW" altLang="en-US" sz="3600" kern="1200" dirty="0"/>
        </a:p>
      </dsp:txBody>
      <dsp:txXfrm rot="-5400000">
        <a:off x="6983098" y="5675918"/>
        <a:ext cx="670536" cy="77073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47981-4E9B-4C79-800D-4D0D32B8BEC3}">
      <dsp:nvSpPr>
        <dsp:cNvPr id="0" name=""/>
        <dsp:cNvSpPr/>
      </dsp:nvSpPr>
      <dsp:spPr>
        <a:xfrm>
          <a:off x="574733" y="296822"/>
          <a:ext cx="4273022" cy="4273022"/>
        </a:xfrm>
        <a:prstGeom prst="pie">
          <a:avLst>
            <a:gd name="adj1" fmla="val 16200000"/>
            <a:gd name="adj2" fmla="val 19800000"/>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zh-TW" altLang="en-US" sz="1800" kern="1200" dirty="0">
              <a:solidFill>
                <a:sysClr val="window" lastClr="FFFFFF"/>
              </a:solidFill>
              <a:latin typeface="微軟正黑體" panose="020B0604030504040204" pitchFamily="34" charset="-120"/>
              <a:ea typeface="微軟正黑體" panose="020B0604030504040204" pitchFamily="34" charset="-120"/>
              <a:cs typeface="+mn-cs"/>
            </a:rPr>
            <a:t>身體不當對待</a:t>
          </a:r>
        </a:p>
      </dsp:txBody>
      <dsp:txXfrm>
        <a:off x="2939543" y="888739"/>
        <a:ext cx="881266" cy="647461"/>
      </dsp:txXfrm>
    </dsp:sp>
    <dsp:sp modelId="{4F67D099-8E0C-4434-9C2D-1BEA74EA4A7D}">
      <dsp:nvSpPr>
        <dsp:cNvPr id="0" name=""/>
        <dsp:cNvSpPr/>
      </dsp:nvSpPr>
      <dsp:spPr>
        <a:xfrm>
          <a:off x="447560" y="517086"/>
          <a:ext cx="4273022" cy="4273022"/>
        </a:xfrm>
        <a:prstGeom prst="pie">
          <a:avLst>
            <a:gd name="adj1" fmla="val 19800000"/>
            <a:gd name="adj2" fmla="val 1800000"/>
          </a:avLst>
        </a:prstGeom>
        <a:solidFill>
          <a:srgbClr val="9BBB59">
            <a:hueOff val="2250053"/>
            <a:satOff val="-3376"/>
            <a:lumOff val="-549"/>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zh-TW" altLang="en-US" sz="1800" kern="1200" dirty="0">
              <a:solidFill>
                <a:sysClr val="window" lastClr="FFFFFF"/>
              </a:solidFill>
              <a:latin typeface="微軟正黑體" panose="020B0604030504040204" pitchFamily="34" charset="-120"/>
              <a:ea typeface="微軟正黑體" panose="020B0604030504040204" pitchFamily="34" charset="-120"/>
              <a:cs typeface="+mn-cs"/>
            </a:rPr>
            <a:t>精神不當對待</a:t>
          </a:r>
        </a:p>
      </dsp:txBody>
      <dsp:txXfrm>
        <a:off x="3561766" y="2347852"/>
        <a:ext cx="913638" cy="611490"/>
      </dsp:txXfrm>
    </dsp:sp>
    <dsp:sp modelId="{39AD4EAF-D4EB-44A4-98F3-E4B938654FEE}">
      <dsp:nvSpPr>
        <dsp:cNvPr id="0" name=""/>
        <dsp:cNvSpPr/>
      </dsp:nvSpPr>
      <dsp:spPr>
        <a:xfrm>
          <a:off x="447560" y="517086"/>
          <a:ext cx="4273022" cy="4273022"/>
        </a:xfrm>
        <a:prstGeom prst="pie">
          <a:avLst>
            <a:gd name="adj1" fmla="val 1800000"/>
            <a:gd name="adj2" fmla="val 5400000"/>
          </a:avLst>
        </a:prstGeom>
        <a:solidFill>
          <a:srgbClr val="9BBB59">
            <a:hueOff val="4500106"/>
            <a:satOff val="-6752"/>
            <a:lumOff val="-1098"/>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zh-TW" altLang="en-US" sz="1800" kern="1200" dirty="0">
              <a:solidFill>
                <a:sysClr val="window" lastClr="FFFFFF"/>
              </a:solidFill>
              <a:latin typeface="微軟正黑體" panose="020B0604030504040204" pitchFamily="34" charset="-120"/>
              <a:ea typeface="微軟正黑體" panose="020B0604030504040204" pitchFamily="34" charset="-120"/>
              <a:cs typeface="+mn-cs"/>
            </a:rPr>
            <a:t>監護不周</a:t>
          </a:r>
        </a:p>
      </dsp:txBody>
      <dsp:txXfrm>
        <a:off x="2812369" y="3550730"/>
        <a:ext cx="881266" cy="647461"/>
      </dsp:txXfrm>
    </dsp:sp>
    <dsp:sp modelId="{8179EFBF-5285-4216-99DC-0F050755284E}">
      <dsp:nvSpPr>
        <dsp:cNvPr id="0" name=""/>
        <dsp:cNvSpPr/>
      </dsp:nvSpPr>
      <dsp:spPr>
        <a:xfrm>
          <a:off x="447560" y="517086"/>
          <a:ext cx="4273022" cy="4273022"/>
        </a:xfrm>
        <a:prstGeom prst="pie">
          <a:avLst>
            <a:gd name="adj1" fmla="val 5400000"/>
            <a:gd name="adj2" fmla="val 9000000"/>
          </a:avLst>
        </a:prstGeom>
        <a:solidFill>
          <a:srgbClr val="9BBB59">
            <a:hueOff val="6750158"/>
            <a:satOff val="-10128"/>
            <a:lumOff val="-1647"/>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buNone/>
          </a:pPr>
          <a:r>
            <a:rPr lang="zh-TW" altLang="en-US" sz="1400" kern="1200" dirty="0">
              <a:solidFill>
                <a:sysClr val="window" lastClr="FFFFFF"/>
              </a:solidFill>
              <a:latin typeface="微軟正黑體" panose="020B0604030504040204" pitchFamily="34" charset="-120"/>
              <a:ea typeface="微軟正黑體" panose="020B0604030504040204" pitchFamily="34" charset="-120"/>
              <a:cs typeface="+mn-cs"/>
            </a:rPr>
            <a:t>飲食、衛生衣著、居住環境不周</a:t>
          </a:r>
        </a:p>
      </dsp:txBody>
      <dsp:txXfrm>
        <a:off x="1474506" y="3550730"/>
        <a:ext cx="881266" cy="647461"/>
      </dsp:txXfrm>
    </dsp:sp>
    <dsp:sp modelId="{F7BF9E2E-9BE9-4E7D-A5BF-BADC72466303}">
      <dsp:nvSpPr>
        <dsp:cNvPr id="0" name=""/>
        <dsp:cNvSpPr/>
      </dsp:nvSpPr>
      <dsp:spPr>
        <a:xfrm>
          <a:off x="447560" y="517086"/>
          <a:ext cx="4273022" cy="4273022"/>
        </a:xfrm>
        <a:prstGeom prst="pie">
          <a:avLst>
            <a:gd name="adj1" fmla="val 9000000"/>
            <a:gd name="adj2" fmla="val 12600000"/>
          </a:avLst>
        </a:prstGeom>
        <a:solidFill>
          <a:srgbClr val="9BBB59">
            <a:hueOff val="9000211"/>
            <a:satOff val="-13504"/>
            <a:lumOff val="-2196"/>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zh-TW" altLang="en-US" sz="1800" kern="1200" dirty="0">
              <a:solidFill>
                <a:sysClr val="window" lastClr="FFFFFF"/>
              </a:solidFill>
              <a:latin typeface="微軟正黑體" panose="020B0604030504040204" pitchFamily="34" charset="-120"/>
              <a:ea typeface="微軟正黑體" panose="020B0604030504040204" pitchFamily="34" charset="-120"/>
              <a:cs typeface="+mn-cs"/>
            </a:rPr>
            <a:t>性不當對待</a:t>
          </a:r>
        </a:p>
      </dsp:txBody>
      <dsp:txXfrm>
        <a:off x="702911" y="2347852"/>
        <a:ext cx="913638" cy="611490"/>
      </dsp:txXfrm>
    </dsp:sp>
    <dsp:sp modelId="{DE255B3E-A5B4-4F1D-BB2D-E1D9AA16F948}">
      <dsp:nvSpPr>
        <dsp:cNvPr id="0" name=""/>
        <dsp:cNvSpPr/>
      </dsp:nvSpPr>
      <dsp:spPr>
        <a:xfrm>
          <a:off x="447560" y="517086"/>
          <a:ext cx="4273022" cy="4273022"/>
        </a:xfrm>
        <a:prstGeom prst="pie">
          <a:avLst>
            <a:gd name="adj1" fmla="val 12600000"/>
            <a:gd name="adj2" fmla="val 16200000"/>
          </a:avLst>
        </a:prstGeom>
        <a:solidFill>
          <a:srgbClr val="9BBB59">
            <a:hueOff val="11250264"/>
            <a:satOff val="-16880"/>
            <a:lumOff val="-2745"/>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buNone/>
          </a:pPr>
          <a:r>
            <a:rPr lang="zh-TW" altLang="en-US" sz="1800" kern="1200" dirty="0">
              <a:solidFill>
                <a:sysClr val="window" lastClr="FFFFFF"/>
              </a:solidFill>
              <a:latin typeface="微軟正黑體" panose="020B0604030504040204" pitchFamily="34" charset="-120"/>
              <a:ea typeface="微軟正黑體" panose="020B0604030504040204" pitchFamily="34" charset="-120"/>
              <a:cs typeface="+mn-cs"/>
            </a:rPr>
            <a:t>其他兒少保護案件</a:t>
          </a:r>
        </a:p>
      </dsp:txBody>
      <dsp:txXfrm>
        <a:off x="1474506" y="1109003"/>
        <a:ext cx="881266" cy="6474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2CFCE-740B-450D-A087-4B12E1F55167}">
      <dsp:nvSpPr>
        <dsp:cNvPr id="0" name=""/>
        <dsp:cNvSpPr/>
      </dsp:nvSpPr>
      <dsp:spPr>
        <a:xfrm>
          <a:off x="0" y="273752"/>
          <a:ext cx="6053328" cy="7528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sz="2400" kern="1200" dirty="0">
              <a:latin typeface="微軟正黑體" panose="020B0604030504040204" pitchFamily="34" charset="-120"/>
              <a:ea typeface="微軟正黑體" panose="020B0604030504040204" pitchFamily="34" charset="-120"/>
            </a:rPr>
            <a:t>法裁安置：</a:t>
          </a:r>
          <a:endParaRPr lang="en-US" sz="2400" kern="1200" dirty="0">
            <a:latin typeface="微軟正黑體" panose="020B0604030504040204" pitchFamily="34" charset="-120"/>
            <a:ea typeface="微軟正黑體" panose="020B0604030504040204" pitchFamily="34" charset="-120"/>
          </a:endParaRPr>
        </a:p>
      </dsp:txBody>
      <dsp:txXfrm>
        <a:off x="36753" y="310505"/>
        <a:ext cx="5979822" cy="679389"/>
      </dsp:txXfrm>
    </dsp:sp>
    <dsp:sp modelId="{C2C72989-1651-4C99-854A-D66E02FF02EB}">
      <dsp:nvSpPr>
        <dsp:cNvPr id="0" name=""/>
        <dsp:cNvSpPr/>
      </dsp:nvSpPr>
      <dsp:spPr>
        <a:xfrm>
          <a:off x="0" y="1026647"/>
          <a:ext cx="6053328"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sz="1900" kern="1200" dirty="0">
              <a:latin typeface="微軟正黑體" panose="020B0604030504040204" pitchFamily="34" charset="-120"/>
              <a:ea typeface="微軟正黑體" panose="020B0604030504040204" pitchFamily="34" charset="-120"/>
            </a:rPr>
            <a:t>適用於生命、身體或自由有立即危難，非立即安置難以有效保護者。</a:t>
          </a:r>
          <a:endParaRPr lang="en-US" sz="1900" kern="1200" dirty="0">
            <a:latin typeface="微軟正黑體" panose="020B0604030504040204" pitchFamily="34" charset="-120"/>
            <a:ea typeface="微軟正黑體" panose="020B0604030504040204" pitchFamily="34" charset="-120"/>
          </a:endParaRPr>
        </a:p>
        <a:p>
          <a:pPr marL="171450" lvl="1" indent="-171450" algn="l" defTabSz="844550">
            <a:lnSpc>
              <a:spcPct val="90000"/>
            </a:lnSpc>
            <a:spcBef>
              <a:spcPct val="0"/>
            </a:spcBef>
            <a:spcAft>
              <a:spcPct val="20000"/>
            </a:spcAft>
            <a:buChar char="••"/>
          </a:pPr>
          <a:r>
            <a:rPr lang="zh-TW" sz="1900" kern="1200" dirty="0">
              <a:latin typeface="微軟正黑體" panose="020B0604030504040204" pitchFamily="34" charset="-120"/>
              <a:ea typeface="微軟正黑體" panose="020B0604030504040204" pitchFamily="34" charset="-120"/>
            </a:rPr>
            <a:t>社工需於安置後</a:t>
          </a:r>
          <a:r>
            <a:rPr lang="en-US" sz="1900" kern="1200" dirty="0">
              <a:latin typeface="微軟正黑體" panose="020B0604030504040204" pitchFamily="34" charset="-120"/>
              <a:ea typeface="微軟正黑體" panose="020B0604030504040204" pitchFamily="34" charset="-120"/>
            </a:rPr>
            <a:t>72</a:t>
          </a:r>
          <a:r>
            <a:rPr lang="zh-TW" sz="1900" kern="1200" dirty="0">
              <a:latin typeface="微軟正黑體" panose="020B0604030504040204" pitchFamily="34" charset="-120"/>
              <a:ea typeface="微軟正黑體" panose="020B0604030504040204" pitchFamily="34" charset="-120"/>
            </a:rPr>
            <a:t>小時內向法院送狀聲請，每三個月提出繼續安置聲請</a:t>
          </a:r>
          <a:r>
            <a:rPr lang="en-US" sz="1900" kern="1200" dirty="0">
              <a:latin typeface="微軟正黑體" panose="020B0604030504040204" pitchFamily="34" charset="-120"/>
              <a:ea typeface="微軟正黑體" panose="020B0604030504040204" pitchFamily="34" charset="-120"/>
            </a:rPr>
            <a:t>(</a:t>
          </a:r>
          <a:r>
            <a:rPr lang="zh-TW" sz="1900" kern="1200" dirty="0">
              <a:latin typeface="微軟正黑體" panose="020B0604030504040204" pitchFamily="34" charset="-120"/>
              <a:ea typeface="微軟正黑體" panose="020B0604030504040204" pitchFamily="34" charset="-120"/>
            </a:rPr>
            <a:t>兒少法第</a:t>
          </a:r>
          <a:r>
            <a:rPr lang="en-US" sz="1900" kern="1200" dirty="0">
              <a:latin typeface="微軟正黑體" panose="020B0604030504040204" pitchFamily="34" charset="-120"/>
              <a:ea typeface="微軟正黑體" panose="020B0604030504040204" pitchFamily="34" charset="-120"/>
            </a:rPr>
            <a:t>56</a:t>
          </a:r>
          <a:r>
            <a:rPr lang="zh-TW" sz="1900" kern="1200" dirty="0">
              <a:latin typeface="微軟正黑體" panose="020B0604030504040204" pitchFamily="34" charset="-120"/>
              <a:ea typeface="微軟正黑體" panose="020B0604030504040204" pitchFamily="34" charset="-120"/>
            </a:rPr>
            <a:t>條</a:t>
          </a:r>
          <a:r>
            <a:rPr lang="en-US" sz="1900" kern="1200" dirty="0">
              <a:latin typeface="微軟正黑體" panose="020B0604030504040204" pitchFamily="34" charset="-120"/>
              <a:ea typeface="微軟正黑體" panose="020B0604030504040204" pitchFamily="34" charset="-120"/>
            </a:rPr>
            <a:t>)</a:t>
          </a:r>
          <a:r>
            <a:rPr lang="zh-TW" sz="1900" kern="1200" dirty="0"/>
            <a:t>。</a:t>
          </a:r>
          <a:endParaRPr lang="en-US" sz="1900" kern="1200" dirty="0"/>
        </a:p>
      </dsp:txBody>
      <dsp:txXfrm>
        <a:off x="0" y="1026647"/>
        <a:ext cx="6053328" cy="1689120"/>
      </dsp:txXfrm>
    </dsp:sp>
    <dsp:sp modelId="{0C17858E-85D9-4680-AE46-8163E14F4E0D}">
      <dsp:nvSpPr>
        <dsp:cNvPr id="0" name=""/>
        <dsp:cNvSpPr/>
      </dsp:nvSpPr>
      <dsp:spPr>
        <a:xfrm>
          <a:off x="0" y="2715768"/>
          <a:ext cx="6053328" cy="75289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zh-TW" sz="2400" kern="1200" dirty="0">
              <a:latin typeface="微軟正黑體" panose="020B0604030504040204" pitchFamily="34" charset="-120"/>
              <a:ea typeface="微軟正黑體" panose="020B0604030504040204" pitchFamily="34" charset="-120"/>
            </a:rPr>
            <a:t>委託安置</a:t>
          </a:r>
          <a:endParaRPr lang="en-US" sz="2400" kern="1200" dirty="0">
            <a:latin typeface="微軟正黑體" panose="020B0604030504040204" pitchFamily="34" charset="-120"/>
            <a:ea typeface="微軟正黑體" panose="020B0604030504040204" pitchFamily="34" charset="-120"/>
          </a:endParaRPr>
        </a:p>
      </dsp:txBody>
      <dsp:txXfrm>
        <a:off x="36753" y="2752521"/>
        <a:ext cx="5979822" cy="679389"/>
      </dsp:txXfrm>
    </dsp:sp>
    <dsp:sp modelId="{1B2F87F5-0955-4CB7-90F1-C73CFE49E956}">
      <dsp:nvSpPr>
        <dsp:cNvPr id="0" name=""/>
        <dsp:cNvSpPr/>
      </dsp:nvSpPr>
      <dsp:spPr>
        <a:xfrm>
          <a:off x="0" y="3468663"/>
          <a:ext cx="6053328" cy="1689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19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zh-TW" sz="1900" kern="1200" dirty="0">
              <a:latin typeface="微軟正黑體" panose="020B0604030504040204" pitchFamily="34" charset="-120"/>
              <a:ea typeface="微軟正黑體" panose="020B0604030504040204" pitchFamily="34" charset="-120"/>
            </a:rPr>
            <a:t>適用於兒少父母失蹤、入獄或死亡；父母一方罹患嚴重疾病或意外；長期經濟陷困以致有安置需求者。</a:t>
          </a:r>
          <a:endParaRPr lang="en-US" sz="1900" kern="1200" dirty="0">
            <a:latin typeface="微軟正黑體" panose="020B0604030504040204" pitchFamily="34" charset="-120"/>
            <a:ea typeface="微軟正黑體" panose="020B0604030504040204" pitchFamily="34" charset="-120"/>
          </a:endParaRPr>
        </a:p>
        <a:p>
          <a:pPr marL="171450" lvl="1" indent="-171450" algn="l" defTabSz="844550">
            <a:lnSpc>
              <a:spcPct val="90000"/>
            </a:lnSpc>
            <a:spcBef>
              <a:spcPct val="0"/>
            </a:spcBef>
            <a:spcAft>
              <a:spcPct val="20000"/>
            </a:spcAft>
            <a:buChar char="••"/>
          </a:pPr>
          <a:r>
            <a:rPr lang="zh-TW" sz="1900" kern="1200" dirty="0">
              <a:latin typeface="微軟正黑體" panose="020B0604030504040204" pitchFamily="34" charset="-120"/>
              <a:ea typeface="微軟正黑體" panose="020B0604030504040204" pitchFamily="34" charset="-120"/>
            </a:rPr>
            <a:t>社工與兒少父母、監護人簽訂安置契約，需每三個月定期評估，檢視處遇計畫</a:t>
          </a:r>
          <a:r>
            <a:rPr lang="en-US" sz="1900" kern="1200" dirty="0">
              <a:latin typeface="微軟正黑體" panose="020B0604030504040204" pitchFamily="34" charset="-120"/>
              <a:ea typeface="微軟正黑體" panose="020B0604030504040204" pitchFamily="34" charset="-120"/>
            </a:rPr>
            <a:t>(</a:t>
          </a:r>
          <a:r>
            <a:rPr lang="zh-TW" sz="1900" kern="1200" dirty="0">
              <a:latin typeface="微軟正黑體" panose="020B0604030504040204" pitchFamily="34" charset="-120"/>
              <a:ea typeface="微軟正黑體" panose="020B0604030504040204" pitchFamily="34" charset="-120"/>
            </a:rPr>
            <a:t>兒少法第</a:t>
          </a:r>
          <a:r>
            <a:rPr lang="en-US" sz="1900" kern="1200" dirty="0">
              <a:latin typeface="微軟正黑體" panose="020B0604030504040204" pitchFamily="34" charset="-120"/>
              <a:ea typeface="微軟正黑體" panose="020B0604030504040204" pitchFamily="34" charset="-120"/>
            </a:rPr>
            <a:t>52&amp;62</a:t>
          </a:r>
          <a:r>
            <a:rPr lang="zh-TW" sz="1900" kern="1200" dirty="0">
              <a:latin typeface="微軟正黑體" panose="020B0604030504040204" pitchFamily="34" charset="-120"/>
              <a:ea typeface="微軟正黑體" panose="020B0604030504040204" pitchFamily="34" charset="-120"/>
            </a:rPr>
            <a:t>條</a:t>
          </a:r>
          <a:r>
            <a:rPr lang="en-US" sz="1900" kern="1200" dirty="0">
              <a:latin typeface="微軟正黑體" panose="020B0604030504040204" pitchFamily="34" charset="-120"/>
              <a:ea typeface="微軟正黑體" panose="020B0604030504040204" pitchFamily="34" charset="-120"/>
            </a:rPr>
            <a:t>)</a:t>
          </a:r>
          <a:r>
            <a:rPr lang="zh-TW" sz="1900" kern="1200" dirty="0">
              <a:latin typeface="微軟正黑體" panose="020B0604030504040204" pitchFamily="34" charset="-120"/>
              <a:ea typeface="微軟正黑體" panose="020B0604030504040204" pitchFamily="34" charset="-120"/>
            </a:rPr>
            <a:t>。</a:t>
          </a:r>
          <a:endParaRPr lang="en-US" sz="1900" kern="1200" dirty="0">
            <a:latin typeface="微軟正黑體" panose="020B0604030504040204" pitchFamily="34" charset="-120"/>
            <a:ea typeface="微軟正黑體" panose="020B0604030504040204" pitchFamily="34" charset="-120"/>
          </a:endParaRPr>
        </a:p>
      </dsp:txBody>
      <dsp:txXfrm>
        <a:off x="0" y="3468663"/>
        <a:ext cx="6053328" cy="168912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B216B-93B8-49EB-9B65-DF64ABD76A57}">
      <dsp:nvSpPr>
        <dsp:cNvPr id="0" name=""/>
        <dsp:cNvSpPr/>
      </dsp:nvSpPr>
      <dsp:spPr>
        <a:xfrm>
          <a:off x="-4623314" y="-708813"/>
          <a:ext cx="5507241" cy="5507241"/>
        </a:xfrm>
        <a:prstGeom prst="blockArc">
          <a:avLst>
            <a:gd name="adj1" fmla="val 18900000"/>
            <a:gd name="adj2" fmla="val 2700000"/>
            <a:gd name="adj3" fmla="val 39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DAC3FC-9290-403D-BFCF-4CEC50EE294C}">
      <dsp:nvSpPr>
        <dsp:cNvPr id="0" name=""/>
        <dsp:cNvSpPr/>
      </dsp:nvSpPr>
      <dsp:spPr>
        <a:xfrm>
          <a:off x="568483" y="408961"/>
          <a:ext cx="7503924" cy="817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26" tIns="58420" rIns="58420" bIns="58420" numCol="1" spcCol="1270" anchor="ctr" anchorCtr="0">
          <a:noAutofit/>
        </a:bodyPr>
        <a:lstStyle/>
        <a:p>
          <a:pPr lvl="0" algn="l" defTabSz="1022350">
            <a:lnSpc>
              <a:spcPct val="90000"/>
            </a:lnSpc>
            <a:spcBef>
              <a:spcPct val="0"/>
            </a:spcBef>
            <a:spcAft>
              <a:spcPct val="35000"/>
            </a:spcAft>
          </a:pPr>
          <a:r>
            <a:rPr lang="zh-TW" altLang="en-US" sz="2300" kern="1200" dirty="0">
              <a:latin typeface="Noto Serif CJK TC" panose="02020400000000000000" pitchFamily="18" charset="-120"/>
              <a:ea typeface="Noto Serif CJK TC" panose="02020400000000000000" pitchFamily="18" charset="-120"/>
            </a:rPr>
            <a:t>教育處透過</a:t>
          </a:r>
          <a:r>
            <a:rPr lang="zh-TW" altLang="en-US" sz="2300" b="1" u="sng" kern="1200" dirty="0">
              <a:latin typeface="Noto Serif CJK TC" panose="02020400000000000000" pitchFamily="18" charset="-120"/>
              <a:ea typeface="Noto Serif CJK TC" panose="02020400000000000000" pitchFamily="18" charset="-120"/>
            </a:rPr>
            <a:t>就學輔導回覆平台</a:t>
          </a:r>
          <a:r>
            <a:rPr lang="zh-TW" altLang="en-US" sz="2300" kern="1200" dirty="0">
              <a:latin typeface="Noto Serif CJK TC" panose="02020400000000000000" pitchFamily="18" charset="-120"/>
              <a:ea typeface="Noto Serif CJK TC" panose="02020400000000000000" pitchFamily="18" charset="-120"/>
            </a:rPr>
            <a:t>通知各校</a:t>
          </a:r>
        </a:p>
      </dsp:txBody>
      <dsp:txXfrm>
        <a:off x="568483" y="408961"/>
        <a:ext cx="7503924" cy="817922"/>
      </dsp:txXfrm>
    </dsp:sp>
    <dsp:sp modelId="{809719A2-D249-4131-AC43-761FA996A2B0}">
      <dsp:nvSpPr>
        <dsp:cNvPr id="0" name=""/>
        <dsp:cNvSpPr/>
      </dsp:nvSpPr>
      <dsp:spPr>
        <a:xfrm>
          <a:off x="57282" y="306721"/>
          <a:ext cx="1022403" cy="10224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C9D1A4-9CE8-4BCA-8AEA-8B301A96A6E7}">
      <dsp:nvSpPr>
        <dsp:cNvPr id="0" name=""/>
        <dsp:cNvSpPr/>
      </dsp:nvSpPr>
      <dsp:spPr>
        <a:xfrm>
          <a:off x="865798" y="1635845"/>
          <a:ext cx="7206609" cy="817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26" tIns="58420" rIns="58420" bIns="58420" numCol="1" spcCol="1270" anchor="ctr" anchorCtr="0">
          <a:noAutofit/>
        </a:bodyPr>
        <a:lstStyle/>
        <a:p>
          <a:pPr lvl="0" algn="l" defTabSz="1022350">
            <a:lnSpc>
              <a:spcPct val="90000"/>
            </a:lnSpc>
            <a:spcBef>
              <a:spcPct val="0"/>
            </a:spcBef>
            <a:spcAft>
              <a:spcPct val="35000"/>
            </a:spcAft>
          </a:pPr>
          <a:r>
            <a:rPr lang="zh-TW" altLang="en-US" sz="2300" kern="1200" dirty="0">
              <a:latin typeface="Noto Serif CJK TC" panose="02020400000000000000" pitchFamily="18" charset="-120"/>
              <a:ea typeface="Noto Serif CJK TC" panose="02020400000000000000" pitchFamily="18" charset="-120"/>
            </a:rPr>
            <a:t>各校於</a:t>
          </a:r>
          <a:r>
            <a:rPr lang="en-US" altLang="zh-TW" sz="2300" kern="1200" dirty="0">
              <a:latin typeface="Noto Serif CJK TC" panose="02020400000000000000" pitchFamily="18" charset="-120"/>
              <a:ea typeface="Noto Serif CJK TC" panose="02020400000000000000" pitchFamily="18" charset="-120"/>
            </a:rPr>
            <a:t>1</a:t>
          </a:r>
          <a:r>
            <a:rPr lang="zh-TW" altLang="en-US" sz="2300" kern="1200" dirty="0">
              <a:latin typeface="Noto Serif CJK TC" panose="02020400000000000000" pitchFamily="18" charset="-120"/>
              <a:ea typeface="Noto Serif CJK TC" panose="02020400000000000000" pitchFamily="18" charset="-120"/>
            </a:rPr>
            <a:t>個月內召開</a:t>
          </a:r>
          <a:r>
            <a:rPr lang="zh-TW" altLang="en-US" sz="2300" b="1" u="sng" kern="1200" dirty="0">
              <a:latin typeface="Noto Serif CJK TC" panose="02020400000000000000" pitchFamily="18" charset="-120"/>
              <a:ea typeface="Noto Serif CJK TC" panose="02020400000000000000" pitchFamily="18" charset="-120"/>
            </a:rPr>
            <a:t>個案評估會議</a:t>
          </a:r>
          <a:r>
            <a:rPr lang="zh-TW" altLang="en-US" sz="2300" kern="1200" dirty="0">
              <a:latin typeface="Noto Serif CJK TC" panose="02020400000000000000" pitchFamily="18" charset="-120"/>
              <a:ea typeface="Noto Serif CJK TC" panose="02020400000000000000" pitchFamily="18" charset="-120"/>
            </a:rPr>
            <a:t>，並</a:t>
          </a:r>
          <a:r>
            <a:rPr lang="zh-TW" altLang="en-US" sz="2300" b="1" u="sng" kern="1200" dirty="0">
              <a:latin typeface="Noto Serif CJK TC" panose="02020400000000000000" pitchFamily="18" charset="-120"/>
              <a:ea typeface="Noto Serif CJK TC" panose="02020400000000000000" pitchFamily="18" charset="-120"/>
            </a:rPr>
            <a:t>於系統</a:t>
          </a:r>
          <a:r>
            <a:rPr lang="zh-TW" altLang="en-US" sz="2300" kern="1200" dirty="0">
              <a:latin typeface="Noto Serif CJK TC" panose="02020400000000000000" pitchFamily="18" charset="-120"/>
              <a:ea typeface="Noto Serif CJK TC" panose="02020400000000000000" pitchFamily="18" charset="-120"/>
            </a:rPr>
            <a:t>回覆</a:t>
          </a:r>
          <a:r>
            <a:rPr lang="zh-TW" altLang="en-US" sz="2300" b="1" u="sng" kern="1200" dirty="0">
              <a:latin typeface="Noto Serif CJK TC" panose="02020400000000000000" pitchFamily="18" charset="-120"/>
              <a:ea typeface="Noto Serif CJK TC" panose="02020400000000000000" pitchFamily="18" charset="-120"/>
            </a:rPr>
            <a:t>輔導策略</a:t>
          </a:r>
        </a:p>
      </dsp:txBody>
      <dsp:txXfrm>
        <a:off x="865798" y="1635845"/>
        <a:ext cx="7206609" cy="817922"/>
      </dsp:txXfrm>
    </dsp:sp>
    <dsp:sp modelId="{5C5B2682-5D08-4572-804F-6CEC70F9282C}">
      <dsp:nvSpPr>
        <dsp:cNvPr id="0" name=""/>
        <dsp:cNvSpPr/>
      </dsp:nvSpPr>
      <dsp:spPr>
        <a:xfrm>
          <a:off x="354597" y="1533605"/>
          <a:ext cx="1022403" cy="10224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E8CFA8-A937-43C3-8A45-4DA7BB187A98}">
      <dsp:nvSpPr>
        <dsp:cNvPr id="0" name=""/>
        <dsp:cNvSpPr/>
      </dsp:nvSpPr>
      <dsp:spPr>
        <a:xfrm>
          <a:off x="568483" y="2862729"/>
          <a:ext cx="7503924" cy="8179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9226" tIns="58420" rIns="58420" bIns="58420" numCol="1" spcCol="1270" anchor="ctr" anchorCtr="0">
          <a:noAutofit/>
        </a:bodyPr>
        <a:lstStyle/>
        <a:p>
          <a:pPr lvl="0" algn="l" defTabSz="1022350">
            <a:lnSpc>
              <a:spcPct val="90000"/>
            </a:lnSpc>
            <a:spcBef>
              <a:spcPct val="0"/>
            </a:spcBef>
            <a:spcAft>
              <a:spcPct val="35000"/>
            </a:spcAft>
          </a:pPr>
          <a:r>
            <a:rPr lang="zh-TW" altLang="en-US" sz="2300" kern="1200" dirty="0">
              <a:latin typeface="Noto Serif CJK TC" panose="02020400000000000000" pitchFamily="18" charset="-120"/>
              <a:ea typeface="Noto Serif CJK TC" panose="02020400000000000000" pitchFamily="18" charset="-120"/>
            </a:rPr>
            <a:t>教育處窗口收訖並審查各校回覆後，系統通知主責社工</a:t>
          </a:r>
        </a:p>
      </dsp:txBody>
      <dsp:txXfrm>
        <a:off x="568483" y="2862729"/>
        <a:ext cx="7503924" cy="817922"/>
      </dsp:txXfrm>
    </dsp:sp>
    <dsp:sp modelId="{812D1FFE-5C77-4DFA-B2D9-C7183001A720}">
      <dsp:nvSpPr>
        <dsp:cNvPr id="0" name=""/>
        <dsp:cNvSpPr/>
      </dsp:nvSpPr>
      <dsp:spPr>
        <a:xfrm>
          <a:off x="57282" y="2760489"/>
          <a:ext cx="1022403" cy="102240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1">
  <dgm:title val="編號的線性箭號流程圖"/>
  <dgm:desc val="用來顯示工作、流程或工作流程的進展、時間表、循序步驟，或強調移動或方向。使用自動數字顯示流程的步驟 (顯示在圓圈中)。第 1 層和第 2 層文字會顯示在名為 UpArrowCallout 的圖形中。此外節點由類似箭號的圖形連接，強調流程的本質。"/>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0BCCEA4B-F3EB-4171-AE59-457154E02EEE}">
          <dgm:prSet phldrT="1"/>
          <dgm:t>
            <a:bodyPr rtlCol="0"/>
            <a:lstStyle/>
            <a:p>
              <a:pPr rtl="0"/>
              <a:r>
                <a:t>1</a:t>
              </a:r>
            </a:p>
          </dgm:t>
        </dgm:pt>
        <dgm:pt modelId="201" type="sibTrans" cxnId="{6E793552-5898-4293-8C7D-49823170C6CF}">
          <dgm:prSet phldrT="2"/>
          <dgm:t>
            <a:bodyPr rtlCol="0"/>
            <a:lstStyle/>
            <a:p>
              <a:pPr rtl="0"/>
              <a:r>
                <a:t>2</a:t>
              </a:r>
            </a:p>
          </dgm:t>
        </dgm:pt>
        <dgm:pt modelId="301" type="sibTrans" cxnId="{E37CDDB0-D246-4BF3-A6BB-E15F509C93D9}">
          <dgm:prSet phldrT="3"/>
          <dgm:t>
            <a:bodyPr rtlCol="0"/>
            <a:lstStyle/>
            <a:p>
              <a:pPr rtl="0"/>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LinearArrowProcessNumbered#1">
  <dgm:title val="編號的線性箭號流程圖"/>
  <dgm:desc val="用來顯示工作、流程或工作流程的進展、時間表、循序步驟，或強調移動或方向。使用自動數字顯示流程的步驟 (顯示在圓圈中)。第 1 層和第 2 層文字會顯示在名為 UpArrowCallout 的圖形中。此外節點由類似箭號的圖形連接，強調流程的本質。"/>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0BCCEA4B-F3EB-4171-AE59-457154E02EEE}">
          <dgm:prSet phldrT="1"/>
          <dgm:t>
            <a:bodyPr rtlCol="0"/>
            <a:lstStyle/>
            <a:p>
              <a:pPr rtl="0"/>
              <a:r>
                <a:t>1</a:t>
              </a:r>
            </a:p>
          </dgm:t>
        </dgm:pt>
        <dgm:pt modelId="201" type="sibTrans" cxnId="{6E793552-5898-4293-8C7D-49823170C6CF}">
          <dgm:prSet phldrT="2"/>
          <dgm:t>
            <a:bodyPr rtlCol="0"/>
            <a:lstStyle/>
            <a:p>
              <a:pPr rtl="0"/>
              <a:r>
                <a:t>2</a:t>
              </a:r>
            </a:p>
          </dgm:t>
        </dgm:pt>
        <dgm:pt modelId="301" type="sibTrans" cxnId="{E37CDDB0-D246-4BF3-A6BB-E15F509C93D9}">
          <dgm:prSet phldrT="3"/>
          <dgm:t>
            <a:bodyPr rtlCol="0"/>
            <a:lstStyle/>
            <a:p>
              <a:pPr rtl="0"/>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xmlns="">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a:extLst>
              <a:ext uri="{FF2B5EF4-FFF2-40B4-BE49-F238E27FC236}">
                <a16:creationId xmlns:a16="http://schemas.microsoft.com/office/drawing/2014/main" xmlns="" id="{DBA6C86A-E696-4915-84A9-365D513683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3" name="日期版面配置區 2">
            <a:extLst>
              <a:ext uri="{FF2B5EF4-FFF2-40B4-BE49-F238E27FC236}">
                <a16:creationId xmlns:a16="http://schemas.microsoft.com/office/drawing/2014/main" xmlns="" id="{75EFA275-E5BD-42D5-86C3-D4A66EF382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1F1816D-E140-4132-8A99-F19BB38090F5}" type="datetime1">
              <a:rPr lang="zh-TW" altLang="en-US" smtClean="0">
                <a:latin typeface="Microsoft JhengHei UI" panose="020B0604030504040204" pitchFamily="34" charset="-120"/>
                <a:ea typeface="Microsoft JhengHei UI" panose="020B0604030504040204" pitchFamily="34" charset="-120"/>
              </a:rPr>
              <a:t>2022/3/9</a:t>
            </a:fld>
            <a:endParaRPr lang="zh-TW" altLang="en-US" dirty="0">
              <a:latin typeface="Microsoft JhengHei UI" panose="020B0604030504040204" pitchFamily="34" charset="-120"/>
              <a:ea typeface="Microsoft JhengHei UI" panose="020B0604030504040204" pitchFamily="34" charset="-120"/>
            </a:endParaRPr>
          </a:p>
        </p:txBody>
      </p:sp>
      <p:sp>
        <p:nvSpPr>
          <p:cNvPr id="4" name="頁尾版面配置區 3">
            <a:extLst>
              <a:ext uri="{FF2B5EF4-FFF2-40B4-BE49-F238E27FC236}">
                <a16:creationId xmlns:a16="http://schemas.microsoft.com/office/drawing/2014/main" xmlns="" id="{0D08037F-BC33-4B71-9390-1FCCB44C83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zh-TW" altLang="en-US">
              <a:latin typeface="Microsoft JhengHei UI" panose="020B0604030504040204" pitchFamily="34" charset="-120"/>
              <a:ea typeface="Microsoft JhengHei UI" panose="020B0604030504040204" pitchFamily="34" charset="-120"/>
            </a:endParaRPr>
          </a:p>
        </p:txBody>
      </p:sp>
      <p:sp>
        <p:nvSpPr>
          <p:cNvPr id="5" name="投影片編號預留位置 4">
            <a:extLst>
              <a:ext uri="{FF2B5EF4-FFF2-40B4-BE49-F238E27FC236}">
                <a16:creationId xmlns:a16="http://schemas.microsoft.com/office/drawing/2014/main" xmlns="" id="{7F7A39EB-596B-48AB-BC3E-069215B7692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BEDFD5B-C328-43D8-A4C7-929BECA315CE}" type="slidenum">
              <a:rPr lang="en-US" altLang="zh-TW" smtClean="0">
                <a:latin typeface="Microsoft JhengHei UI" panose="020B0604030504040204" pitchFamily="34" charset="-120"/>
                <a:ea typeface="Microsoft JhengHei UI" panose="020B0604030504040204" pitchFamily="34" charset="-120"/>
              </a:rPr>
              <a:t>‹#›</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02701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icrosoft JhengHei UI" panose="020B0604030504040204" pitchFamily="34" charset="-120"/>
                <a:ea typeface="Microsoft JhengHei UI" panose="020B0604030504040204" pitchFamily="34" charset="-120"/>
              </a:defRPr>
            </a:lvl1pPr>
          </a:lstStyle>
          <a:p>
            <a:fld id="{FFC753FD-6894-467D-9142-21DD823D39E3}" type="datetime1">
              <a:rPr lang="zh-TW" altLang="en-US" smtClean="0"/>
              <a:pPr/>
              <a:t>2022/3/9</a:t>
            </a:fld>
            <a:endParaRPr lang="zh-TW" altLang="en-US" dirty="0"/>
          </a:p>
        </p:txBody>
      </p:sp>
      <p:sp>
        <p:nvSpPr>
          <p:cNvPr id="4" name="投影片圖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zh-TW" altLang="en-US" noProof="0"/>
          </a:p>
        </p:txBody>
      </p:sp>
      <p:sp>
        <p:nvSpPr>
          <p:cNvPr id="5" name="備忘稿預留位置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頁尾預留位置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icrosoft JhengHei UI" panose="020B0604030504040204" pitchFamily="34" charset="-120"/>
                <a:ea typeface="Microsoft JhengHei UI" panose="020B0604030504040204" pitchFamily="34" charset="-120"/>
              </a:defRPr>
            </a:lvl1pPr>
          </a:lstStyle>
          <a:p>
            <a:endParaRPr lang="zh-TW" altLang="en-US" noProof="0">
              <a:latin typeface="Microsoft JhengHei UI" panose="020B0604030504040204" pitchFamily="34" charset="-120"/>
              <a:ea typeface="Microsoft JhengHei UI" panose="020B0604030504040204" pitchFamily="34" charset="-120"/>
            </a:endParaRPr>
          </a:p>
        </p:txBody>
      </p:sp>
      <p:sp>
        <p:nvSpPr>
          <p:cNvPr id="7" name="投影片編號預留位置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icrosoft JhengHei UI" panose="020B0604030504040204" pitchFamily="34" charset="-120"/>
                <a:ea typeface="Microsoft JhengHei UI" panose="020B0604030504040204" pitchFamily="34" charset="-120"/>
              </a:defRPr>
            </a:lvl1pPr>
          </a:lstStyle>
          <a:p>
            <a:fld id="{FF8D0E63-0F6A-47B0-8BD1-6E95B004C872}" type="slidenum">
              <a:rPr lang="en-US" altLang="zh-TW" noProof="0" smtClean="0"/>
              <a:pPr/>
              <a:t>‹#›</a:t>
            </a:fld>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323284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1pPr>
    <a:lvl2pPr marL="4572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2pPr>
    <a:lvl3pPr marL="9144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3pPr>
    <a:lvl4pPr marL="13716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4pPr>
    <a:lvl5pPr marL="1828800" algn="l" defTabSz="914400" rtl="0" eaLnBrk="1" latinLnBrk="0" hangingPunct="1">
      <a:defRPr sz="1200" kern="1200">
        <a:solidFill>
          <a:schemeClr val="tx1"/>
        </a:solidFill>
        <a:latin typeface="Microsoft JhengHei UI" panose="020B0604030504040204" pitchFamily="34" charset="-120"/>
        <a:ea typeface="Microsoft JhengHei UI"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1</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11388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a:extLst>
              <a:ext uri="{FF2B5EF4-FFF2-40B4-BE49-F238E27FC236}">
                <a16:creationId xmlns:a16="http://schemas.microsoft.com/office/drawing/2014/main" xmlns="" id="{A406037B-80D7-4BD8-9134-CC8A73043955}"/>
              </a:ext>
            </a:extLst>
          </p:cNvPr>
          <p:cNvSpPr>
            <a:spLocks noGrp="1" noRot="1" noChangeAspect="1"/>
          </p:cNvSpPr>
          <p:nvPr>
            <p:ph type="sldImg"/>
          </p:nvPr>
        </p:nvSpPr>
        <p:spPr/>
      </p:sp>
      <p:sp>
        <p:nvSpPr>
          <p:cNvPr id="3" name="備忘稿版面配置區 2">
            <a:extLst>
              <a:ext uri="{FF2B5EF4-FFF2-40B4-BE49-F238E27FC236}">
                <a16:creationId xmlns:a16="http://schemas.microsoft.com/office/drawing/2014/main" xmlns="" id="{A28CC574-B22D-478F-ADB3-D0097DB92607}"/>
              </a:ext>
            </a:extLst>
          </p:cNvPr>
          <p:cNvSpPr txBox="1">
            <a:spLocks noGrp="1"/>
          </p:cNvSpPr>
          <p:nvPr>
            <p:ph type="body" sz="quarter" idx="1"/>
          </p:nvPr>
        </p:nvSpPr>
        <p:spPr/>
        <p:txBody>
          <a:bodyPr/>
          <a:lstStyle/>
          <a:p>
            <a:endParaRPr lang="zh-TW" altLang="en-US"/>
          </a:p>
        </p:txBody>
      </p:sp>
      <p:sp>
        <p:nvSpPr>
          <p:cNvPr id="4" name="投影片編號版面配置區 3">
            <a:extLst>
              <a:ext uri="{FF2B5EF4-FFF2-40B4-BE49-F238E27FC236}">
                <a16:creationId xmlns:a16="http://schemas.microsoft.com/office/drawing/2014/main" xmlns="" id="{F3562AF8-F8BF-41D8-A92C-C48E7B2084F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010A16F-7038-4A38-933A-3F5D5158A95F}" type="slidenum">
              <a:t>13</a:t>
            </a:fld>
            <a:endParaRPr lang="en-US" sz="1200" b="0" i="0" u="none" strike="noStrike" kern="1200" cap="none" spc="0" baseline="0">
              <a:solidFill>
                <a:srgbClr val="000000"/>
              </a:solidFill>
              <a:uFillTx/>
              <a:latin typeface="Calibri"/>
              <a:ea typeface="新細明體" pitchFamily="1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14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5214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18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908711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24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416499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34</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838694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750504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3</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03003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5</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60927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日期版面配置區 2"/>
          <p:cNvSpPr txBox="1">
            <a:spLocks noChangeArrowheads="1"/>
          </p:cNvSpPr>
          <p:nvPr/>
        </p:nvSpPr>
        <p:spPr bwMode="auto">
          <a:xfrm>
            <a:off x="3888656" y="1"/>
            <a:ext cx="2977353" cy="4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9" tIns="45774" rIns="91549" bIns="45774"/>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8382542-6BCD-4C1D-B225-C25AD913CD2E}" type="datetime1">
              <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3/9/2022</a:t>
            </a:fld>
            <a:endPar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Tahoma" panose="020B0604030504040204" pitchFamily="34" charset="0"/>
            </a:endParaRPr>
          </a:p>
        </p:txBody>
      </p:sp>
      <p:sp>
        <p:nvSpPr>
          <p:cNvPr id="34819" name="投影片編號版面配置區 6"/>
          <p:cNvSpPr txBox="1">
            <a:spLocks noChangeArrowheads="1"/>
          </p:cNvSpPr>
          <p:nvPr/>
        </p:nvSpPr>
        <p:spPr bwMode="auto">
          <a:xfrm>
            <a:off x="3888656" y="8696525"/>
            <a:ext cx="2977353" cy="45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49" tIns="45774" rIns="91549" bIns="45774" anchor="b"/>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B3676B-68A9-4AFB-BD87-D685562CC7F0}" type="slidenum">
              <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TW" sz="1200" b="0" i="0" u="none" strike="noStrike" kern="1200" cap="none" spc="0" normalizeH="0" baseline="0" noProof="0" smtClean="0">
              <a:ln>
                <a:noFill/>
              </a:ln>
              <a:solidFill>
                <a:srgbClr val="000000"/>
              </a:solidFill>
              <a:effectLst/>
              <a:uLnTx/>
              <a:uFillTx/>
              <a:latin typeface="Calibri" panose="020F0502020204030204" pitchFamily="34" charset="0"/>
              <a:ea typeface="新細明體" panose="02020500000000000000" pitchFamily="18" charset="-120"/>
              <a:cs typeface="Tahoma" panose="020B0604030504040204" pitchFamily="34" charset="0"/>
            </a:endParaRPr>
          </a:p>
        </p:txBody>
      </p:sp>
      <p:sp>
        <p:nvSpPr>
          <p:cNvPr id="34820" name="投影片圖像版面配置區 1"/>
          <p:cNvSpPr>
            <a:spLocks noGrp="1" noRot="1" noChangeAspect="1" noTextEdit="1"/>
          </p:cNvSpPr>
          <p:nvPr>
            <p:ph type="sldImg"/>
          </p:nvPr>
        </p:nvSpPr>
        <p:spPr>
          <a:solidFill>
            <a:srgbClr val="5B9BD5"/>
          </a:solidFill>
          <a:ln w="12600" cap="flat">
            <a:solidFill>
              <a:srgbClr val="41719C"/>
            </a:solidFill>
            <a:miter lim="800000"/>
            <a:headEnd/>
            <a:tailEnd/>
          </a:ln>
        </p:spPr>
      </p:sp>
      <p:sp>
        <p:nvSpPr>
          <p:cNvPr id="5" name="備忘稿版面配置區 2"/>
          <p:cNvSpPr txBox="1">
            <a:spLocks noGrp="1"/>
          </p:cNvSpPr>
          <p:nvPr>
            <p:ph type="body" sz="quarter" idx="1"/>
          </p:nvPr>
        </p:nvSpPr>
        <p:spPr/>
        <p:txBody>
          <a:bodyPr lIns="0" tIns="0" rIns="0" bIns="0"/>
          <a:lstStyle/>
          <a:p>
            <a:pPr eaLnBrk="1" fontAlgn="auto" hangingPunct="1">
              <a:spcBef>
                <a:spcPts val="0"/>
              </a:spcBef>
              <a:spcAft>
                <a:spcPts val="0"/>
              </a:spcAft>
              <a:defRPr/>
            </a:pPr>
            <a:endParaRPr altLang="en-US"/>
          </a:p>
        </p:txBody>
      </p:sp>
    </p:spTree>
    <p:extLst>
      <p:ext uri="{BB962C8B-B14F-4D97-AF65-F5344CB8AC3E}">
        <p14:creationId xmlns:p14="http://schemas.microsoft.com/office/powerpoint/2010/main" val="3660526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8</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00057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685800" y="1143000"/>
            <a:ext cx="5486400" cy="3086100"/>
          </a:xfrm>
        </p:spPr>
      </p:sp>
      <p:sp>
        <p:nvSpPr>
          <p:cNvPr id="3" name="備忘稿版面配置區 2"/>
          <p:cNvSpPr txBox="1">
            <a:spLocks noGrp="1"/>
          </p:cNvSpPr>
          <p:nvPr>
            <p:ph type="body" sz="quarter" idx="1"/>
          </p:nvPr>
        </p:nvSpPr>
        <p:spPr/>
        <p:txBody>
          <a:bodyPr/>
          <a:lstStyle/>
          <a:p>
            <a:endParaRPr lang="zh-TW" altLang="en-US"/>
          </a:p>
        </p:txBody>
      </p:sp>
      <p:sp>
        <p:nvSpPr>
          <p:cNvPr id="4" name="投影片編號版面配置區 3"/>
          <p:cNvSpPr txBox="1"/>
          <p:nvPr/>
        </p:nvSpPr>
        <p:spPr>
          <a:xfrm>
            <a:off x="3884608" y="8685208"/>
            <a:ext cx="2971800" cy="458791"/>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501C37D-DC80-4386-86D0-CC852BE1DC43}" type="slidenum">
              <a:t>9</a:t>
            </a:fld>
            <a:endParaRPr lang="en-US" sz="1200" b="0" i="0" u="none" strike="noStrike" kern="1200" cap="none" spc="0" baseline="0">
              <a:solidFill>
                <a:srgbClr val="000000"/>
              </a:solidFill>
              <a:uFillTx/>
              <a:latin typeface="Calibri"/>
              <a:ea typeface="新細明體" pitchFamily="1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0"/>
        <p:cNvGrpSpPr/>
        <p:nvPr/>
      </p:nvGrpSpPr>
      <p:grpSpPr>
        <a:xfrm>
          <a:off x="0" y="0"/>
          <a:ext cx="0" cy="0"/>
          <a:chOff x="0" y="0"/>
          <a:chExt cx="0" cy="0"/>
        </a:xfrm>
      </p:grpSpPr>
      <p:sp>
        <p:nvSpPr>
          <p:cNvPr id="1331" name="Google Shape;1331;p60:notes"/>
          <p:cNvSpPr txBox="1">
            <a:spLocks noGrp="1"/>
          </p:cNvSpPr>
          <p:nvPr>
            <p:ph type="body" idx="1"/>
          </p:nvPr>
        </p:nvSpPr>
        <p:spPr>
          <a:xfrm>
            <a:off x="685801" y="4343401"/>
            <a:ext cx="5484900" cy="4113300"/>
          </a:xfrm>
          <a:prstGeom prst="rect">
            <a:avLst/>
          </a:prstGeom>
        </p:spPr>
        <p:txBody>
          <a:bodyPr spcFirstLastPara="1" wrap="square" lIns="90000" tIns="46800" rIns="90000" bIns="46800" anchor="t" anchorCtr="0">
            <a:noAutofit/>
          </a:bodyPr>
          <a:lstStyle/>
          <a:p>
            <a:pPr marL="0" lvl="0" indent="0" algn="l" rtl="0">
              <a:spcBef>
                <a:spcPts val="0"/>
              </a:spcBef>
              <a:spcAft>
                <a:spcPts val="0"/>
              </a:spcAft>
              <a:buNone/>
            </a:pPr>
            <a:endParaRPr dirty="0"/>
          </a:p>
        </p:txBody>
      </p:sp>
      <p:sp>
        <p:nvSpPr>
          <p:cNvPr id="1332" name="Google Shape;1332;p60:notes"/>
          <p:cNvSpPr>
            <a:spLocks noGrp="1" noRot="1" noChangeAspect="1"/>
          </p:cNvSpPr>
          <p:nvPr>
            <p:ph type="sldImg" idx="2"/>
          </p:nvPr>
        </p:nvSpPr>
        <p:spPr>
          <a:xfrm>
            <a:off x="381000" y="685800"/>
            <a:ext cx="6094413" cy="3427413"/>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3395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latin typeface="Microsoft JhengHei UI" panose="020B0604030504040204" pitchFamily="34" charset="-120"/>
              <a:ea typeface="Microsoft JhengHei UI" panose="020B0604030504040204" pitchFamily="34" charset="-120"/>
            </a:endParaRPr>
          </a:p>
        </p:txBody>
      </p:sp>
      <p:sp>
        <p:nvSpPr>
          <p:cNvPr id="4" name="投影片編號版面配置區 3"/>
          <p:cNvSpPr>
            <a:spLocks noGrp="1"/>
          </p:cNvSpPr>
          <p:nvPr>
            <p:ph type="sldNum" sz="quarter" idx="5"/>
          </p:nvPr>
        </p:nvSpPr>
        <p:spPr/>
        <p:txBody>
          <a:bodyPr/>
          <a:lstStyle/>
          <a:p>
            <a:pPr rtl="0"/>
            <a:fld id="{FF8D0E63-0F6A-47B0-8BD1-6E95B004C872}" type="slidenum">
              <a:rPr lang="en-US" altLang="zh-TW" smtClean="0">
                <a:latin typeface="Microsoft JhengHei UI" panose="020B0604030504040204" pitchFamily="34" charset="-120"/>
                <a:ea typeface="Microsoft JhengHei UI" panose="020B0604030504040204" pitchFamily="34" charset="-120"/>
              </a:rPr>
              <a:t>12</a:t>
            </a:fld>
            <a:endParaRPr lang="zh-TW" altLang="en-US">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47129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9" name="圖形 33" descr="Tag=AccentColor&#10;Flavor=Light&#10;Target=Fill">
            <a:extLst>
              <a:ext uri="{FF2B5EF4-FFF2-40B4-BE49-F238E27FC236}">
                <a16:creationId xmlns:a16="http://schemas.microsoft.com/office/drawing/2014/main" xmlns="" id="{A4E7DAC5-621F-40E6-ACD2-590570CC84F8}"/>
              </a:ext>
            </a:extLst>
          </p:cNvPr>
          <p:cNvSpPr>
            <a:spLocks noChangeAspect="1"/>
          </p:cNvSpPr>
          <p:nvPr userDrawn="1"/>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1"/>
          </a:solidFill>
          <a:ln w="9525" cap="flat">
            <a:noFill/>
            <a:prstDash val="solid"/>
            <a:miter/>
          </a:ln>
        </p:spPr>
        <p:txBody>
          <a:bodyPr rtlCol="0" anchor="ct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xmlns="" id="{24EF9DF8-704A-44AE-8850-307DDACC9387}"/>
              </a:ext>
            </a:extLst>
          </p:cNvPr>
          <p:cNvSpPr>
            <a:spLocks noGrp="1"/>
          </p:cNvSpPr>
          <p:nvPr>
            <p:ph type="ctrTitle"/>
          </p:nvPr>
        </p:nvSpPr>
        <p:spPr>
          <a:xfrm>
            <a:off x="2560320" y="960120"/>
            <a:ext cx="7077456" cy="2898648"/>
          </a:xfrm>
        </p:spPr>
        <p:txBody>
          <a:bodyPr rtlCol="0" anchor="b">
            <a:noAutofit/>
          </a:bodyPr>
          <a:lstStyle>
            <a:lvl1pPr algn="ctr">
              <a:defRPr sz="88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副標題 2">
            <a:extLst>
              <a:ext uri="{FF2B5EF4-FFF2-40B4-BE49-F238E27FC236}">
                <a16:creationId xmlns:a16="http://schemas.microsoft.com/office/drawing/2014/main" xmlns="" id="{3CC72E09-06F3-48B9-9B95-DE15EC98017B}"/>
              </a:ext>
            </a:extLst>
          </p:cNvPr>
          <p:cNvSpPr>
            <a:spLocks noGrp="1"/>
          </p:cNvSpPr>
          <p:nvPr>
            <p:ph type="subTitle" idx="1" hasCustomPrompt="1"/>
          </p:nvPr>
        </p:nvSpPr>
        <p:spPr>
          <a:xfrm>
            <a:off x="2633472" y="4535424"/>
            <a:ext cx="6931152" cy="941832"/>
          </a:xfrm>
        </p:spPr>
        <p:txBody>
          <a:bodyPr rtlCol="0">
            <a:normAutofit/>
          </a:bodyPr>
          <a:lstStyle>
            <a:lvl1pPr marL="0" indent="0" algn="ctr">
              <a:buNone/>
              <a:defRPr sz="3200">
                <a:solidFill>
                  <a:schemeClr val="bg1"/>
                </a:solidFill>
                <a:latin typeface="Microsoft JhengHei UI" panose="020B0604030504040204" pitchFamily="34" charset="-120"/>
                <a:ea typeface="Microsoft JhengHei UI" panose="020B0604030504040204" pitchFamily="34"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zh-TW" altLang="en-US" noProof="0"/>
              <a:t>按一下以編輯母片副標題樣式</a:t>
            </a:r>
          </a:p>
        </p:txBody>
      </p:sp>
      <p:sp>
        <p:nvSpPr>
          <p:cNvPr id="11" name="矩形 6">
            <a:extLst>
              <a:ext uri="{FF2B5EF4-FFF2-40B4-BE49-F238E27FC236}">
                <a16:creationId xmlns:a16="http://schemas.microsoft.com/office/drawing/2014/main" xmlns="" id="{371B7A5D-C918-4744-A5FA-75C904B3B8D4}"/>
              </a:ext>
            </a:extLst>
          </p:cNvPr>
          <p:cNvSpPr/>
          <p:nvPr userDrawn="1"/>
        </p:nvSpPr>
        <p:spPr>
          <a:xfrm>
            <a:off x="3974206" y="411333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1815689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rtlCol="0"/>
          <a:lstStyle>
            <a:lvl1pPr algn="ct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xmlns="" id="{81712EA2-EF8C-4F18-BECF-AD121F72816A}"/>
              </a:ext>
            </a:extLst>
          </p:cNvPr>
          <p:cNvSpPr>
            <a:spLocks noGrp="1"/>
          </p:cNvSpPr>
          <p:nvPr>
            <p:ph type="body" idx="1"/>
          </p:nvPr>
        </p:nvSpPr>
        <p:spPr>
          <a:xfrm>
            <a:off x="839788" y="2578608"/>
            <a:ext cx="5157787" cy="823912"/>
          </a:xfrm>
        </p:spPr>
        <p:txBody>
          <a:bodyPr rtlCol="0" anchor="b">
            <a:normAutofit/>
          </a:bodyPr>
          <a:lstStyle>
            <a:lvl1pPr marL="0" indent="0">
              <a:lnSpc>
                <a:spcPct val="100000"/>
              </a:lnSpc>
              <a:buNone/>
              <a:defRPr sz="4400" b="0">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4" name="內容預留位置 3">
            <a:extLst>
              <a:ext uri="{FF2B5EF4-FFF2-40B4-BE49-F238E27FC236}">
                <a16:creationId xmlns:a16="http://schemas.microsoft.com/office/drawing/2014/main" xmlns="" id="{7D7B59D4-E93F-40C1-A1A2-F1867830C678}"/>
              </a:ext>
            </a:extLst>
          </p:cNvPr>
          <p:cNvSpPr>
            <a:spLocks noGrp="1"/>
          </p:cNvSpPr>
          <p:nvPr>
            <p:ph sz="half" idx="2"/>
          </p:nvPr>
        </p:nvSpPr>
        <p:spPr>
          <a:xfrm>
            <a:off x="839788" y="3617842"/>
            <a:ext cx="5157787" cy="2572645"/>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預留位置 4">
            <a:extLst>
              <a:ext uri="{FF2B5EF4-FFF2-40B4-BE49-F238E27FC236}">
                <a16:creationId xmlns:a16="http://schemas.microsoft.com/office/drawing/2014/main" xmlns="" id="{6E810616-1C77-42AE-8449-D0B64E2B8475}"/>
              </a:ext>
            </a:extLst>
          </p:cNvPr>
          <p:cNvSpPr>
            <a:spLocks noGrp="1"/>
          </p:cNvSpPr>
          <p:nvPr>
            <p:ph type="body" sz="quarter" idx="3"/>
          </p:nvPr>
        </p:nvSpPr>
        <p:spPr>
          <a:xfrm>
            <a:off x="6172200" y="2578608"/>
            <a:ext cx="5183188" cy="823912"/>
          </a:xfrm>
        </p:spPr>
        <p:txBody>
          <a:bodyPr rtlCol="0" anchor="b">
            <a:normAutofit/>
          </a:bodyPr>
          <a:lstStyle>
            <a:lvl1pPr marL="0" indent="0">
              <a:lnSpc>
                <a:spcPct val="100000"/>
              </a:lnSpc>
              <a:buNone/>
              <a:defRPr sz="4400" b="0">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按一下以編輯母片文字樣式</a:t>
            </a:r>
          </a:p>
        </p:txBody>
      </p:sp>
      <p:sp>
        <p:nvSpPr>
          <p:cNvPr id="6" name="內容預留位置 5">
            <a:extLst>
              <a:ext uri="{FF2B5EF4-FFF2-40B4-BE49-F238E27FC236}">
                <a16:creationId xmlns:a16="http://schemas.microsoft.com/office/drawing/2014/main" xmlns="" id="{BA74E172-AFE8-48E4-BBB0-CA6D4EC1127C}"/>
              </a:ext>
            </a:extLst>
          </p:cNvPr>
          <p:cNvSpPr>
            <a:spLocks noGrp="1"/>
          </p:cNvSpPr>
          <p:nvPr>
            <p:ph sz="quarter" idx="4"/>
          </p:nvPr>
        </p:nvSpPr>
        <p:spPr>
          <a:xfrm>
            <a:off x="6172200" y="3617842"/>
            <a:ext cx="5183188" cy="2572645"/>
          </a:xfrm>
        </p:spPr>
        <p:txBody>
          <a:bodyPr rtlCol="0">
            <a:normAutofit/>
          </a:bodyPr>
          <a:lstStyle>
            <a:lvl1pPr>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8" name="頁尾版面配置區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9" name="投影片編號版面配置區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10" name="矩形 9" descr="Tag=AccentColor&#10;Flavor=Light&#10;Target=FillAndLine">
            <a:extLst>
              <a:ext uri="{FF2B5EF4-FFF2-40B4-BE49-F238E27FC236}">
                <a16:creationId xmlns:a16="http://schemas.microsoft.com/office/drawing/2014/main" xmlns=""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671408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較 3 欄">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28AE282-8875-4F49-AB21-E1C2BCAEA1F6}"/>
              </a:ext>
            </a:extLst>
          </p:cNvPr>
          <p:cNvSpPr>
            <a:spLocks noGrp="1"/>
          </p:cNvSpPr>
          <p:nvPr>
            <p:ph type="title"/>
          </p:nvPr>
        </p:nvSpPr>
        <p:spPr>
          <a:xfrm>
            <a:off x="839788" y="365125"/>
            <a:ext cx="10515600" cy="1325563"/>
          </a:xfrm>
        </p:spPr>
        <p:txBody>
          <a:bodyPr rtlCol="0"/>
          <a:lstStyle>
            <a:lvl1pPr algn="ct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文字版面配置區 2">
            <a:extLst>
              <a:ext uri="{FF2B5EF4-FFF2-40B4-BE49-F238E27FC236}">
                <a16:creationId xmlns:a16="http://schemas.microsoft.com/office/drawing/2014/main" xmlns="" id="{81712EA2-EF8C-4F18-BECF-AD121F72816A}"/>
              </a:ext>
            </a:extLst>
          </p:cNvPr>
          <p:cNvSpPr>
            <a:spLocks noGrp="1"/>
          </p:cNvSpPr>
          <p:nvPr>
            <p:ph type="body" idx="1" hasCustomPrompt="1"/>
          </p:nvPr>
        </p:nvSpPr>
        <p:spPr>
          <a:xfrm>
            <a:off x="649224" y="2578608"/>
            <a:ext cx="3200400" cy="711244"/>
          </a:xfrm>
        </p:spPr>
        <p:txBody>
          <a:bodyPr rtlCol="0" anchor="b">
            <a:normAutofit/>
          </a:bodyPr>
          <a:lstStyle>
            <a:lvl1pPr marL="0" indent="0">
              <a:lnSpc>
                <a:spcPct val="100000"/>
              </a:lnSpc>
              <a:buNone/>
              <a:defRPr sz="4100" b="0">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副標題</a:t>
            </a:r>
          </a:p>
        </p:txBody>
      </p:sp>
      <p:sp>
        <p:nvSpPr>
          <p:cNvPr id="4" name="內容版面配置區 3">
            <a:extLst>
              <a:ext uri="{FF2B5EF4-FFF2-40B4-BE49-F238E27FC236}">
                <a16:creationId xmlns:a16="http://schemas.microsoft.com/office/drawing/2014/main" xmlns="" id="{7D7B59D4-E93F-40C1-A1A2-F1867830C678}"/>
              </a:ext>
            </a:extLst>
          </p:cNvPr>
          <p:cNvSpPr>
            <a:spLocks noGrp="1"/>
          </p:cNvSpPr>
          <p:nvPr>
            <p:ph sz="half" idx="2"/>
          </p:nvPr>
        </p:nvSpPr>
        <p:spPr>
          <a:xfrm>
            <a:off x="649224" y="3339547"/>
            <a:ext cx="3200400" cy="2900635"/>
          </a:xfrm>
        </p:spPr>
        <p:txBody>
          <a:bodyPr rtlCol="0">
            <a:normAutofit/>
          </a:bodyPr>
          <a:lstStyle>
            <a:lvl1pPr>
              <a:lnSpc>
                <a:spcPct val="90000"/>
              </a:lnSpc>
              <a:defRPr sz="2400">
                <a:latin typeface="Microsoft JhengHei UI" panose="020B0604030504040204" pitchFamily="34" charset="-120"/>
                <a:ea typeface="Microsoft JhengHei UI" panose="020B0604030504040204" pitchFamily="34" charset="-120"/>
              </a:defRPr>
            </a:lvl1pPr>
            <a:lvl2pPr>
              <a:lnSpc>
                <a:spcPct val="90000"/>
              </a:lnSpc>
              <a:defRPr sz="2000">
                <a:latin typeface="Microsoft JhengHei UI" panose="020B0604030504040204" pitchFamily="34" charset="-120"/>
                <a:ea typeface="Microsoft JhengHei UI" panose="020B0604030504040204" pitchFamily="34" charset="-120"/>
              </a:defRPr>
            </a:lvl2pPr>
            <a:lvl3pPr>
              <a:lnSpc>
                <a:spcPct val="90000"/>
              </a:lnSpc>
              <a:defRPr sz="1800">
                <a:latin typeface="Microsoft JhengHei UI" panose="020B0604030504040204" pitchFamily="34" charset="-120"/>
                <a:ea typeface="Microsoft JhengHei UI" panose="020B0604030504040204" pitchFamily="34" charset="-120"/>
              </a:defRPr>
            </a:lvl3pPr>
            <a:lvl4pPr>
              <a:lnSpc>
                <a:spcPct val="90000"/>
              </a:lnSpc>
              <a:defRPr sz="1600">
                <a:latin typeface="Microsoft JhengHei UI" panose="020B0604030504040204" pitchFamily="34" charset="-120"/>
                <a:ea typeface="Microsoft JhengHei UI" panose="020B0604030504040204" pitchFamily="34" charset="-120"/>
              </a:defRPr>
            </a:lvl4pPr>
            <a:lvl5pPr>
              <a:lnSpc>
                <a:spcPct val="90000"/>
              </a:lnSpc>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文字版面配置區 4">
            <a:extLst>
              <a:ext uri="{FF2B5EF4-FFF2-40B4-BE49-F238E27FC236}">
                <a16:creationId xmlns:a16="http://schemas.microsoft.com/office/drawing/2014/main" xmlns="" id="{6E810616-1C77-42AE-8449-D0B64E2B8475}"/>
              </a:ext>
            </a:extLst>
          </p:cNvPr>
          <p:cNvSpPr>
            <a:spLocks noGrp="1"/>
          </p:cNvSpPr>
          <p:nvPr>
            <p:ph type="body" sz="quarter" idx="3" hasCustomPrompt="1"/>
          </p:nvPr>
        </p:nvSpPr>
        <p:spPr>
          <a:xfrm>
            <a:off x="4498848" y="2578608"/>
            <a:ext cx="3200400" cy="713232"/>
          </a:xfrm>
        </p:spPr>
        <p:txBody>
          <a:bodyPr rtlCol="0" anchor="b">
            <a:normAutofit/>
          </a:bodyPr>
          <a:lstStyle>
            <a:lvl1pPr marL="0" indent="0">
              <a:lnSpc>
                <a:spcPct val="100000"/>
              </a:lnSpc>
              <a:buNone/>
              <a:defRPr sz="4100" b="0">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副標題</a:t>
            </a:r>
          </a:p>
        </p:txBody>
      </p:sp>
      <p:sp>
        <p:nvSpPr>
          <p:cNvPr id="6" name="內容預留位置 5">
            <a:extLst>
              <a:ext uri="{FF2B5EF4-FFF2-40B4-BE49-F238E27FC236}">
                <a16:creationId xmlns:a16="http://schemas.microsoft.com/office/drawing/2014/main" xmlns="" id="{BA74E172-AFE8-48E4-BBB0-CA6D4EC1127C}"/>
              </a:ext>
            </a:extLst>
          </p:cNvPr>
          <p:cNvSpPr>
            <a:spLocks noGrp="1"/>
          </p:cNvSpPr>
          <p:nvPr>
            <p:ph sz="quarter" idx="4"/>
          </p:nvPr>
        </p:nvSpPr>
        <p:spPr>
          <a:xfrm>
            <a:off x="4498848" y="3339548"/>
            <a:ext cx="3200400" cy="2850940"/>
          </a:xfrm>
        </p:spPr>
        <p:txBody>
          <a:bodyPr rtlCol="0">
            <a:normAutofit/>
          </a:bodyPr>
          <a:lstStyle>
            <a:lvl1pPr>
              <a:lnSpc>
                <a:spcPct val="90000"/>
              </a:lnSpc>
              <a:defRPr sz="2400">
                <a:latin typeface="Microsoft JhengHei UI" panose="020B0604030504040204" pitchFamily="34" charset="-120"/>
                <a:ea typeface="Microsoft JhengHei UI" panose="020B0604030504040204" pitchFamily="34" charset="-120"/>
              </a:defRPr>
            </a:lvl1pPr>
            <a:lvl2pPr>
              <a:lnSpc>
                <a:spcPct val="90000"/>
              </a:lnSpc>
              <a:defRPr sz="2000">
                <a:latin typeface="Microsoft JhengHei UI" panose="020B0604030504040204" pitchFamily="34" charset="-120"/>
                <a:ea typeface="Microsoft JhengHei UI" panose="020B0604030504040204" pitchFamily="34" charset="-120"/>
              </a:defRPr>
            </a:lvl2pPr>
            <a:lvl3pPr>
              <a:lnSpc>
                <a:spcPct val="90000"/>
              </a:lnSpc>
              <a:defRPr sz="1800">
                <a:latin typeface="Microsoft JhengHei UI" panose="020B0604030504040204" pitchFamily="34" charset="-120"/>
                <a:ea typeface="Microsoft JhengHei UI" panose="020B0604030504040204" pitchFamily="34" charset="-120"/>
              </a:defRPr>
            </a:lvl3pPr>
            <a:lvl4pPr>
              <a:lnSpc>
                <a:spcPct val="90000"/>
              </a:lnSpc>
              <a:defRPr sz="1600">
                <a:latin typeface="Microsoft JhengHei UI" panose="020B0604030504040204" pitchFamily="34" charset="-120"/>
                <a:ea typeface="Microsoft JhengHei UI" panose="020B0604030504040204" pitchFamily="34" charset="-120"/>
              </a:defRPr>
            </a:lvl4pPr>
            <a:lvl5pPr>
              <a:lnSpc>
                <a:spcPct val="90000"/>
              </a:lnSpc>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日期版面配置區 6">
            <a:extLst>
              <a:ext uri="{FF2B5EF4-FFF2-40B4-BE49-F238E27FC236}">
                <a16:creationId xmlns:a16="http://schemas.microsoft.com/office/drawing/2014/main" xmlns="" id="{4C9407CC-270D-4C98-B95C-7AE67D2E1913}"/>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8" name="頁尾版面配置區 7">
            <a:extLst>
              <a:ext uri="{FF2B5EF4-FFF2-40B4-BE49-F238E27FC236}">
                <a16:creationId xmlns:a16="http://schemas.microsoft.com/office/drawing/2014/main" xmlns="" id="{454070D5-9B7B-47FC-9F75-F6AD9607452E}"/>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9" name="投影片編號版面配置區 8">
            <a:extLst>
              <a:ext uri="{FF2B5EF4-FFF2-40B4-BE49-F238E27FC236}">
                <a16:creationId xmlns:a16="http://schemas.microsoft.com/office/drawing/2014/main" xmlns="" id="{428EAC17-33BE-4265-8C06-644C2D34FD3C}"/>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10" name="矩形 9" descr="Tag=AccentColor&#10;Flavor=Light&#10;Target=FillAndLine">
            <a:extLst>
              <a:ext uri="{FF2B5EF4-FFF2-40B4-BE49-F238E27FC236}">
                <a16:creationId xmlns:a16="http://schemas.microsoft.com/office/drawing/2014/main" xmlns="" id="{5A11B4AA-D861-4DDC-9A8A-7036C40D909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11" name="文字版面配置區 4">
            <a:extLst>
              <a:ext uri="{FF2B5EF4-FFF2-40B4-BE49-F238E27FC236}">
                <a16:creationId xmlns:a16="http://schemas.microsoft.com/office/drawing/2014/main" xmlns="" id="{42AA5FD4-D71A-436D-B50A-847980623CF0}"/>
              </a:ext>
            </a:extLst>
          </p:cNvPr>
          <p:cNvSpPr>
            <a:spLocks noGrp="1"/>
          </p:cNvSpPr>
          <p:nvPr>
            <p:ph type="body" sz="quarter" idx="13" hasCustomPrompt="1"/>
          </p:nvPr>
        </p:nvSpPr>
        <p:spPr>
          <a:xfrm>
            <a:off x="8339328" y="2578608"/>
            <a:ext cx="3200400" cy="713232"/>
          </a:xfrm>
        </p:spPr>
        <p:txBody>
          <a:bodyPr rtlCol="0" anchor="b">
            <a:normAutofit/>
          </a:bodyPr>
          <a:lstStyle>
            <a:lvl1pPr marL="0" indent="0">
              <a:lnSpc>
                <a:spcPct val="100000"/>
              </a:lnSpc>
              <a:buNone/>
              <a:defRPr sz="4100" b="0">
                <a:latin typeface="Microsoft JhengHei UI" panose="020B0604030504040204" pitchFamily="34" charset="-120"/>
                <a:ea typeface="Microsoft JhengHei UI" panose="020B0604030504040204" pitchFamily="34" charset="-12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zh-TW" altLang="en-US" noProof="0"/>
              <a:t>副標題</a:t>
            </a:r>
          </a:p>
        </p:txBody>
      </p:sp>
      <p:sp>
        <p:nvSpPr>
          <p:cNvPr id="12" name="內容預留位置 5">
            <a:extLst>
              <a:ext uri="{FF2B5EF4-FFF2-40B4-BE49-F238E27FC236}">
                <a16:creationId xmlns:a16="http://schemas.microsoft.com/office/drawing/2014/main" xmlns="" id="{498877DB-362B-4B53-84A8-D53090240FDB}"/>
              </a:ext>
            </a:extLst>
          </p:cNvPr>
          <p:cNvSpPr>
            <a:spLocks noGrp="1"/>
          </p:cNvSpPr>
          <p:nvPr>
            <p:ph sz="quarter" idx="14"/>
          </p:nvPr>
        </p:nvSpPr>
        <p:spPr>
          <a:xfrm>
            <a:off x="8339328" y="3339548"/>
            <a:ext cx="3200400" cy="2850940"/>
          </a:xfrm>
        </p:spPr>
        <p:txBody>
          <a:bodyPr rtlCol="0">
            <a:normAutofit/>
          </a:bodyPr>
          <a:lstStyle>
            <a:lvl1pPr>
              <a:lnSpc>
                <a:spcPct val="90000"/>
              </a:lnSpc>
              <a:defRPr sz="2400">
                <a:latin typeface="Microsoft JhengHei UI" panose="020B0604030504040204" pitchFamily="34" charset="-120"/>
                <a:ea typeface="Microsoft JhengHei UI" panose="020B0604030504040204" pitchFamily="34" charset="-120"/>
              </a:defRPr>
            </a:lvl1pPr>
            <a:lvl2pPr>
              <a:lnSpc>
                <a:spcPct val="90000"/>
              </a:lnSpc>
              <a:defRPr sz="2000">
                <a:latin typeface="Microsoft JhengHei UI" panose="020B0604030504040204" pitchFamily="34" charset="-120"/>
                <a:ea typeface="Microsoft JhengHei UI" panose="020B0604030504040204" pitchFamily="34" charset="-120"/>
              </a:defRPr>
            </a:lvl2pPr>
            <a:lvl3pPr>
              <a:lnSpc>
                <a:spcPct val="90000"/>
              </a:lnSpc>
              <a:defRPr sz="1800">
                <a:latin typeface="Microsoft JhengHei UI" panose="020B0604030504040204" pitchFamily="34" charset="-120"/>
                <a:ea typeface="Microsoft JhengHei UI" panose="020B0604030504040204" pitchFamily="34" charset="-120"/>
              </a:defRPr>
            </a:lvl3pPr>
            <a:lvl4pPr>
              <a:lnSpc>
                <a:spcPct val="90000"/>
              </a:lnSpc>
              <a:defRPr sz="1600">
                <a:latin typeface="Microsoft JhengHei UI" panose="020B0604030504040204" pitchFamily="34" charset="-120"/>
                <a:ea typeface="Microsoft JhengHei UI" panose="020B0604030504040204" pitchFamily="34" charset="-120"/>
              </a:defRPr>
            </a:lvl4pPr>
            <a:lvl5pPr>
              <a:lnSpc>
                <a:spcPct val="90000"/>
              </a:lnSpc>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Tree>
    <p:extLst>
      <p:ext uri="{BB962C8B-B14F-4D97-AF65-F5344CB8AC3E}">
        <p14:creationId xmlns:p14="http://schemas.microsoft.com/office/powerpoint/2010/main" val="420759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含 4 張圖片的標題及內容">
    <p:spTree>
      <p:nvGrpSpPr>
        <p:cNvPr id="1" name=""/>
        <p:cNvGrpSpPr/>
        <p:nvPr/>
      </p:nvGrpSpPr>
      <p:grpSpPr>
        <a:xfrm>
          <a:off x="0" y="0"/>
          <a:ext cx="0" cy="0"/>
          <a:chOff x="0" y="0"/>
          <a:chExt cx="0" cy="0"/>
        </a:xfrm>
      </p:grpSpPr>
      <p:sp>
        <p:nvSpPr>
          <p:cNvPr id="26" name="圖片版面配置區 25">
            <a:extLst>
              <a:ext uri="{FF2B5EF4-FFF2-40B4-BE49-F238E27FC236}">
                <a16:creationId xmlns:a16="http://schemas.microsoft.com/office/drawing/2014/main" xmlns="" id="{95429EAB-EC88-4283-9CAC-5C4336D68761}"/>
              </a:ext>
            </a:extLst>
          </p:cNvPr>
          <p:cNvSpPr>
            <a:spLocks noGrp="1"/>
          </p:cNvSpPr>
          <p:nvPr>
            <p:ph type="pic" sz="quarter" idx="14"/>
          </p:nvPr>
        </p:nvSpPr>
        <p:spPr>
          <a:xfrm>
            <a:off x="8263901" y="-1"/>
            <a:ext cx="3928091" cy="4143506"/>
          </a:xfrm>
          <a:custGeom>
            <a:avLst/>
            <a:gdLst>
              <a:gd name="connsiteX0" fmla="*/ 23605 w 3928091"/>
              <a:gd name="connsiteY0" fmla="*/ 0 h 4143506"/>
              <a:gd name="connsiteX1" fmla="*/ 3928091 w 3928091"/>
              <a:gd name="connsiteY1" fmla="*/ 0 h 4143506"/>
              <a:gd name="connsiteX2" fmla="*/ 3928091 w 3928091"/>
              <a:gd name="connsiteY2" fmla="*/ 4125656 h 4143506"/>
              <a:gd name="connsiteX3" fmla="*/ 3780617 w 3928091"/>
              <a:gd name="connsiteY3" fmla="*/ 4131078 h 4143506"/>
              <a:gd name="connsiteX4" fmla="*/ 3281801 w 3928091"/>
              <a:gd name="connsiteY4" fmla="*/ 4125634 h 4143506"/>
              <a:gd name="connsiteX5" fmla="*/ 2622887 w 3928091"/>
              <a:gd name="connsiteY5" fmla="*/ 4130456 h 4143506"/>
              <a:gd name="connsiteX6" fmla="*/ 2169916 w 3928091"/>
              <a:gd name="connsiteY6" fmla="*/ 4111570 h 4143506"/>
              <a:gd name="connsiteX7" fmla="*/ 1705097 w 3928091"/>
              <a:gd name="connsiteY7" fmla="*/ 4140234 h 4143506"/>
              <a:gd name="connsiteX8" fmla="*/ 1364801 w 3928091"/>
              <a:gd name="connsiteY8" fmla="*/ 4124429 h 4143506"/>
              <a:gd name="connsiteX9" fmla="*/ 1123316 w 3928091"/>
              <a:gd name="connsiteY9" fmla="*/ 4121750 h 4143506"/>
              <a:gd name="connsiteX10" fmla="*/ 688243 w 3928091"/>
              <a:gd name="connsiteY10" fmla="*/ 4130323 h 4143506"/>
              <a:gd name="connsiteX11" fmla="*/ 298918 w 3928091"/>
              <a:gd name="connsiteY11" fmla="*/ 4118266 h 4143506"/>
              <a:gd name="connsiteX12" fmla="*/ 105785 w 3928091"/>
              <a:gd name="connsiteY12" fmla="*/ 4130037 h 4143506"/>
              <a:gd name="connsiteX13" fmla="*/ 15503 w 3928091"/>
              <a:gd name="connsiteY13" fmla="*/ 4130462 h 4143506"/>
              <a:gd name="connsiteX14" fmla="*/ 14458 w 3928091"/>
              <a:gd name="connsiteY14" fmla="*/ 4122289 h 4143506"/>
              <a:gd name="connsiteX15" fmla="*/ 346 w 3928091"/>
              <a:gd name="connsiteY15" fmla="*/ 3882149 h 4143506"/>
              <a:gd name="connsiteX16" fmla="*/ 27583 w 3928091"/>
              <a:gd name="connsiteY16" fmla="*/ 3294816 h 4143506"/>
              <a:gd name="connsiteX17" fmla="*/ 21797 w 3928091"/>
              <a:gd name="connsiteY17" fmla="*/ 3078932 h 4143506"/>
              <a:gd name="connsiteX18" fmla="*/ 30264 w 3928091"/>
              <a:gd name="connsiteY18" fmla="*/ 2835999 h 4143506"/>
              <a:gd name="connsiteX19" fmla="*/ 33510 w 3928091"/>
              <a:gd name="connsiteY19" fmla="*/ 2550270 h 4143506"/>
              <a:gd name="connsiteX20" fmla="*/ 9096 w 3928091"/>
              <a:gd name="connsiteY20" fmla="*/ 1764959 h 4143506"/>
              <a:gd name="connsiteX21" fmla="*/ 30406 w 3928091"/>
              <a:gd name="connsiteY21" fmla="*/ 1598729 h 4143506"/>
              <a:gd name="connsiteX22" fmla="*/ 20244 w 3928091"/>
              <a:gd name="connsiteY22" fmla="*/ 1114767 h 4143506"/>
              <a:gd name="connsiteX23" fmla="*/ 26736 w 3928091"/>
              <a:gd name="connsiteY23" fmla="*/ 579120 h 4143506"/>
              <a:gd name="connsiteX24" fmla="*/ 38237 w 3928091"/>
              <a:gd name="connsiteY24" fmla="*/ 288533 h 414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28091" h="4143506">
                <a:moveTo>
                  <a:pt x="23605" y="0"/>
                </a:moveTo>
                <a:lnTo>
                  <a:pt x="3928091" y="0"/>
                </a:lnTo>
                <a:lnTo>
                  <a:pt x="3928091"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5" name="圖片版面配置區 24">
            <a:extLst>
              <a:ext uri="{FF2B5EF4-FFF2-40B4-BE49-F238E27FC236}">
                <a16:creationId xmlns:a16="http://schemas.microsoft.com/office/drawing/2014/main" xmlns="" id="{95853130-EDA3-41D2-A3D5-E39613A79C81}"/>
              </a:ext>
            </a:extLst>
          </p:cNvPr>
          <p:cNvSpPr>
            <a:spLocks noGrp="1"/>
          </p:cNvSpPr>
          <p:nvPr>
            <p:ph type="pic" sz="quarter" idx="15"/>
          </p:nvPr>
        </p:nvSpPr>
        <p:spPr>
          <a:xfrm>
            <a:off x="8281029" y="4328340"/>
            <a:ext cx="3910962" cy="2529660"/>
          </a:xfrm>
          <a:custGeom>
            <a:avLst/>
            <a:gdLst>
              <a:gd name="connsiteX0" fmla="*/ 842684 w 3910962"/>
              <a:gd name="connsiteY0" fmla="*/ 662 h 2529660"/>
              <a:gd name="connsiteX1" fmla="*/ 1140350 w 3910962"/>
              <a:gd name="connsiteY1" fmla="*/ 3173 h 2529660"/>
              <a:gd name="connsiteX2" fmla="*/ 1350451 w 3910962"/>
              <a:gd name="connsiteY2" fmla="*/ 29025 h 2529660"/>
              <a:gd name="connsiteX3" fmla="*/ 1903495 w 3910962"/>
              <a:gd name="connsiteY3" fmla="*/ 18310 h 2529660"/>
              <a:gd name="connsiteX4" fmla="*/ 2649374 w 3910962"/>
              <a:gd name="connsiteY4" fmla="*/ 22730 h 2529660"/>
              <a:gd name="connsiteX5" fmla="*/ 3310304 w 3910962"/>
              <a:gd name="connsiteY5" fmla="*/ 10808 h 2529660"/>
              <a:gd name="connsiteX6" fmla="*/ 3684881 w 3910962"/>
              <a:gd name="connsiteY6" fmla="*/ 10808 h 2529660"/>
              <a:gd name="connsiteX7" fmla="*/ 3887420 w 3910962"/>
              <a:gd name="connsiteY7" fmla="*/ 15630 h 2529660"/>
              <a:gd name="connsiteX8" fmla="*/ 3910962 w 3910962"/>
              <a:gd name="connsiteY8" fmla="*/ 11105 h 2529660"/>
              <a:gd name="connsiteX9" fmla="*/ 3910962 w 3910962"/>
              <a:gd name="connsiteY9" fmla="*/ 2529660 h 2529660"/>
              <a:gd name="connsiteX10" fmla="*/ 6242 w 3910962"/>
              <a:gd name="connsiteY10" fmla="*/ 2529660 h 2529660"/>
              <a:gd name="connsiteX11" fmla="*/ 25280 w 3910962"/>
              <a:gd name="connsiteY11" fmla="*/ 2158134 h 2529660"/>
              <a:gd name="connsiteX12" fmla="*/ 11167 w 3910962"/>
              <a:gd name="connsiteY12" fmla="*/ 1427303 h 2529660"/>
              <a:gd name="connsiteX13" fmla="*/ 3970 w 3910962"/>
              <a:gd name="connsiteY13" fmla="*/ 934453 h 2529660"/>
              <a:gd name="connsiteX14" fmla="*/ 5805 w 3910962"/>
              <a:gd name="connsiteY14" fmla="*/ 380010 h 2529660"/>
              <a:gd name="connsiteX15" fmla="*/ 18506 w 3910962"/>
              <a:gd name="connsiteY15" fmla="*/ 139744 h 2529660"/>
              <a:gd name="connsiteX16" fmla="*/ 19072 w 3910962"/>
              <a:gd name="connsiteY16" fmla="*/ 23791 h 2529660"/>
              <a:gd name="connsiteX17" fmla="*/ 67093 w 3910962"/>
              <a:gd name="connsiteY17" fmla="*/ 27133 h 2529660"/>
              <a:gd name="connsiteX18" fmla="*/ 545085 w 3910962"/>
              <a:gd name="connsiteY18" fmla="*/ 11612 h 2529660"/>
              <a:gd name="connsiteX19" fmla="*/ 842684 w 3910962"/>
              <a:gd name="connsiteY19" fmla="*/ 662 h 252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10962"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62" y="11105"/>
                </a:lnTo>
                <a:lnTo>
                  <a:pt x="3910962"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4" name="圖片版面配置區 23">
            <a:extLst>
              <a:ext uri="{FF2B5EF4-FFF2-40B4-BE49-F238E27FC236}">
                <a16:creationId xmlns:a16="http://schemas.microsoft.com/office/drawing/2014/main" xmlns="" id="{3A9F270A-23C2-4A09-BC7C-5CB160B890C0}"/>
              </a:ext>
            </a:extLst>
          </p:cNvPr>
          <p:cNvSpPr>
            <a:spLocks noGrp="1"/>
          </p:cNvSpPr>
          <p:nvPr>
            <p:ph type="pic" sz="quarter" idx="16"/>
          </p:nvPr>
        </p:nvSpPr>
        <p:spPr>
          <a:xfrm>
            <a:off x="5021992" y="3792430"/>
            <a:ext cx="3041329" cy="3065569"/>
          </a:xfrm>
          <a:custGeom>
            <a:avLst/>
            <a:gdLst>
              <a:gd name="connsiteX0" fmla="*/ 2750933 w 3041329"/>
              <a:gd name="connsiteY0" fmla="*/ 0 h 3065569"/>
              <a:gd name="connsiteX1" fmla="*/ 3041329 w 3041329"/>
              <a:gd name="connsiteY1" fmla="*/ 10946 h 3065569"/>
              <a:gd name="connsiteX2" fmla="*/ 3041329 w 3041329"/>
              <a:gd name="connsiteY2" fmla="*/ 175882 h 3065569"/>
              <a:gd name="connsiteX3" fmla="*/ 3034394 w 3041329"/>
              <a:gd name="connsiteY3" fmla="*/ 266109 h 3065569"/>
              <a:gd name="connsiteX4" fmla="*/ 3037217 w 3041329"/>
              <a:gd name="connsiteY4" fmla="*/ 802010 h 3065569"/>
              <a:gd name="connsiteX5" fmla="*/ 3025363 w 3041329"/>
              <a:gd name="connsiteY5" fmla="*/ 1170283 h 3065569"/>
              <a:gd name="connsiteX6" fmla="*/ 3020000 w 3041329"/>
              <a:gd name="connsiteY6" fmla="*/ 1316450 h 3065569"/>
              <a:gd name="connsiteX7" fmla="*/ 3014637 w 3041329"/>
              <a:gd name="connsiteY7" fmla="*/ 1344641 h 3065569"/>
              <a:gd name="connsiteX8" fmla="*/ 3014637 w 3041329"/>
              <a:gd name="connsiteY8" fmla="*/ 1357340 h 3065569"/>
              <a:gd name="connsiteX9" fmla="*/ 3021693 w 3041329"/>
              <a:gd name="connsiteY9" fmla="*/ 1384898 h 3065569"/>
              <a:gd name="connsiteX10" fmla="*/ 3029173 w 3041329"/>
              <a:gd name="connsiteY10" fmla="*/ 1911401 h 3065569"/>
              <a:gd name="connsiteX11" fmla="*/ 3039899 w 3041329"/>
              <a:gd name="connsiteY11" fmla="*/ 2395617 h 3065569"/>
              <a:gd name="connsiteX12" fmla="*/ 3041329 w 3041329"/>
              <a:gd name="connsiteY12" fmla="*/ 2446475 h 3065569"/>
              <a:gd name="connsiteX13" fmla="*/ 3041329 w 3041329"/>
              <a:gd name="connsiteY13" fmla="*/ 2649259 h 3065569"/>
              <a:gd name="connsiteX14" fmla="*/ 3040516 w 3041329"/>
              <a:gd name="connsiteY14" fmla="*/ 2683378 h 3065569"/>
              <a:gd name="connsiteX15" fmla="*/ 3029596 w 3041329"/>
              <a:gd name="connsiteY15" fmla="*/ 2971138 h 3065569"/>
              <a:gd name="connsiteX16" fmla="*/ 3031678 w 3041329"/>
              <a:gd name="connsiteY16" fmla="*/ 3022824 h 3065569"/>
              <a:gd name="connsiteX17" fmla="*/ 3034625 w 3041329"/>
              <a:gd name="connsiteY17" fmla="*/ 3065569 h 3065569"/>
              <a:gd name="connsiteX18" fmla="*/ 24938 w 3041329"/>
              <a:gd name="connsiteY18" fmla="*/ 3065569 h 3065569"/>
              <a:gd name="connsiteX19" fmla="*/ 25911 w 3041329"/>
              <a:gd name="connsiteY19" fmla="*/ 3001918 h 3065569"/>
              <a:gd name="connsiteX20" fmla="*/ 38276 w 3041329"/>
              <a:gd name="connsiteY20" fmla="*/ 2918677 h 3065569"/>
              <a:gd name="connsiteX21" fmla="*/ 28835 w 3041329"/>
              <a:gd name="connsiteY21" fmla="*/ 2491295 h 3065569"/>
              <a:gd name="connsiteX22" fmla="*/ 21053 w 3041329"/>
              <a:gd name="connsiteY22" fmla="*/ 2094786 h 3065569"/>
              <a:gd name="connsiteX23" fmla="*/ 16716 w 3041329"/>
              <a:gd name="connsiteY23" fmla="*/ 1719456 h 3065569"/>
              <a:gd name="connsiteX24" fmla="*/ 3192 w 3041329"/>
              <a:gd name="connsiteY24" fmla="*/ 1622752 h 3065569"/>
              <a:gd name="connsiteX25" fmla="*/ 24242 w 3041329"/>
              <a:gd name="connsiteY25" fmla="*/ 1269110 h 3065569"/>
              <a:gd name="connsiteX26" fmla="*/ 24242 w 3041329"/>
              <a:gd name="connsiteY26" fmla="*/ 1044447 h 3065569"/>
              <a:gd name="connsiteX27" fmla="*/ 13654 w 3041329"/>
              <a:gd name="connsiteY27" fmla="*/ 884594 h 3065569"/>
              <a:gd name="connsiteX28" fmla="*/ 23477 w 3041329"/>
              <a:gd name="connsiteY28" fmla="*/ 597929 h 3065569"/>
              <a:gd name="connsiteX29" fmla="*/ 26284 w 3041329"/>
              <a:gd name="connsiteY29" fmla="*/ 408605 h 3065569"/>
              <a:gd name="connsiteX30" fmla="*/ 33300 w 3041329"/>
              <a:gd name="connsiteY30" fmla="*/ 153452 h 3065569"/>
              <a:gd name="connsiteX31" fmla="*/ 16058 w 3041329"/>
              <a:gd name="connsiteY31" fmla="*/ 52511 h 3065569"/>
              <a:gd name="connsiteX32" fmla="*/ 13611 w 3041329"/>
              <a:gd name="connsiteY32" fmla="*/ 10473 h 3065569"/>
              <a:gd name="connsiteX33" fmla="*/ 222689 w 3041329"/>
              <a:gd name="connsiteY33" fmla="*/ 5194 h 3065569"/>
              <a:gd name="connsiteX34" fmla="*/ 988364 w 3041329"/>
              <a:gd name="connsiteY34" fmla="*/ 17002 h 3065569"/>
              <a:gd name="connsiteX35" fmla="*/ 1316477 w 3041329"/>
              <a:gd name="connsiteY35" fmla="*/ 7977 h 3065569"/>
              <a:gd name="connsiteX36" fmla="*/ 1738973 w 3041329"/>
              <a:gd name="connsiteY36" fmla="*/ 11247 h 3065569"/>
              <a:gd name="connsiteX37" fmla="*/ 2438148 w 3041329"/>
              <a:gd name="connsiteY37" fmla="*/ 11247 h 3065569"/>
              <a:gd name="connsiteX38" fmla="*/ 2750933 w 3041329"/>
              <a:gd name="connsiteY38" fmla="*/ 0 h 30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41329" h="3065569">
                <a:moveTo>
                  <a:pt x="2750933" y="0"/>
                </a:moveTo>
                <a:lnTo>
                  <a:pt x="3041329" y="10946"/>
                </a:lnTo>
                <a:lnTo>
                  <a:pt x="3041329" y="175882"/>
                </a:lnTo>
                <a:lnTo>
                  <a:pt x="3034394" y="266109"/>
                </a:ln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lnTo>
                  <a:pt x="3041329" y="2446475"/>
                </a:lnTo>
                <a:lnTo>
                  <a:pt x="3041329" y="2649259"/>
                </a:lnTo>
                <a:lnTo>
                  <a:pt x="3040516" y="2683378"/>
                </a:lnTo>
                <a:cubicBezTo>
                  <a:pt x="3036759" y="2779288"/>
                  <a:pt x="3031078" y="2875197"/>
                  <a:pt x="3029596" y="2971138"/>
                </a:cubicBezTo>
                <a:cubicBezTo>
                  <a:pt x="3029314" y="2988346"/>
                  <a:pt x="3030372" y="3005585"/>
                  <a:pt x="3031678" y="3022824"/>
                </a:cubicBezTo>
                <a:lnTo>
                  <a:pt x="3034625" y="3065569"/>
                </a:lnTo>
                <a:lnTo>
                  <a:pt x="24938" y="3065569"/>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3" name="圖片版面配置區 22">
            <a:extLst>
              <a:ext uri="{FF2B5EF4-FFF2-40B4-BE49-F238E27FC236}">
                <a16:creationId xmlns:a16="http://schemas.microsoft.com/office/drawing/2014/main" xmlns="" id="{AE3DF8F2-18BB-45CB-8A9F-A6F8DED4CE61}"/>
              </a:ext>
            </a:extLst>
          </p:cNvPr>
          <p:cNvSpPr>
            <a:spLocks noGrp="1"/>
          </p:cNvSpPr>
          <p:nvPr>
            <p:ph type="pic" sz="quarter" idx="13"/>
          </p:nvPr>
        </p:nvSpPr>
        <p:spPr>
          <a:xfrm>
            <a:off x="5027598" y="0"/>
            <a:ext cx="3035794" cy="3597039"/>
          </a:xfrm>
          <a:custGeom>
            <a:avLst/>
            <a:gdLst>
              <a:gd name="connsiteX0" fmla="*/ 19840 w 3035794"/>
              <a:gd name="connsiteY0" fmla="*/ 0 h 3597039"/>
              <a:gd name="connsiteX1" fmla="*/ 3028263 w 3035794"/>
              <a:gd name="connsiteY1" fmla="*/ 0 h 3597039"/>
              <a:gd name="connsiteX2" fmla="*/ 3024697 w 3035794"/>
              <a:gd name="connsiteY2" fmla="*/ 140686 h 3597039"/>
              <a:gd name="connsiteX3" fmla="*/ 3035552 w 3035794"/>
              <a:gd name="connsiteY3" fmla="*/ 655695 h 3597039"/>
              <a:gd name="connsiteX4" fmla="*/ 3017206 w 3035794"/>
              <a:gd name="connsiteY4" fmla="*/ 941424 h 3597039"/>
              <a:gd name="connsiteX5" fmla="*/ 3027314 w 3035794"/>
              <a:gd name="connsiteY5" fmla="*/ 1375590 h 3597039"/>
              <a:gd name="connsiteX6" fmla="*/ 3035723 w 3035794"/>
              <a:gd name="connsiteY6" fmla="*/ 1661758 h 3597039"/>
              <a:gd name="connsiteX7" fmla="*/ 3035723 w 3035794"/>
              <a:gd name="connsiteY7" fmla="*/ 2108768 h 3597039"/>
              <a:gd name="connsiteX8" fmla="*/ 3024686 w 3035794"/>
              <a:gd name="connsiteY8" fmla="*/ 2232285 h 3597039"/>
              <a:gd name="connsiteX9" fmla="*/ 3025391 w 3035794"/>
              <a:gd name="connsiteY9" fmla="*/ 2548746 h 3597039"/>
              <a:gd name="connsiteX10" fmla="*/ 3024544 w 3035794"/>
              <a:gd name="connsiteY10" fmla="*/ 2932131 h 3597039"/>
              <a:gd name="connsiteX11" fmla="*/ 3029484 w 3035794"/>
              <a:gd name="connsiteY11" fmla="*/ 3206050 h 3597039"/>
              <a:gd name="connsiteX12" fmla="*/ 3029484 w 3035794"/>
              <a:gd name="connsiteY12" fmla="*/ 3492287 h 3597039"/>
              <a:gd name="connsiteX13" fmla="*/ 3026528 w 3035794"/>
              <a:gd name="connsiteY13" fmla="*/ 3584038 h 3597039"/>
              <a:gd name="connsiteX14" fmla="*/ 2536033 w 3035794"/>
              <a:gd name="connsiteY14" fmla="*/ 3578457 h 3597039"/>
              <a:gd name="connsiteX15" fmla="*/ 2062105 w 3035794"/>
              <a:gd name="connsiteY15" fmla="*/ 3578457 h 3597039"/>
              <a:gd name="connsiteX16" fmla="*/ 1545736 w 3035794"/>
              <a:gd name="connsiteY16" fmla="*/ 3591536 h 3597039"/>
              <a:gd name="connsiteX17" fmla="*/ 1047737 w 3035794"/>
              <a:gd name="connsiteY17" fmla="*/ 3582381 h 3597039"/>
              <a:gd name="connsiteX18" fmla="*/ 522627 w 3035794"/>
              <a:gd name="connsiteY18" fmla="*/ 3586174 h 3597039"/>
              <a:gd name="connsiteX19" fmla="*/ 179310 w 3035794"/>
              <a:gd name="connsiteY19" fmla="*/ 3582119 h 3597039"/>
              <a:gd name="connsiteX20" fmla="*/ 12768 w 3035794"/>
              <a:gd name="connsiteY20" fmla="*/ 3583434 h 3597039"/>
              <a:gd name="connsiteX21" fmla="*/ 14927 w 3035794"/>
              <a:gd name="connsiteY21" fmla="*/ 3541208 h 3597039"/>
              <a:gd name="connsiteX22" fmla="*/ 15947 w 3035794"/>
              <a:gd name="connsiteY22" fmla="*/ 3236172 h 3597039"/>
              <a:gd name="connsiteX23" fmla="*/ 15947 w 3035794"/>
              <a:gd name="connsiteY23" fmla="*/ 3093031 h 3597039"/>
              <a:gd name="connsiteX24" fmla="*/ 22581 w 3035794"/>
              <a:gd name="connsiteY24" fmla="*/ 2901666 h 3597039"/>
              <a:gd name="connsiteX25" fmla="*/ 9823 w 3035794"/>
              <a:gd name="connsiteY25" fmla="*/ 2816955 h 3597039"/>
              <a:gd name="connsiteX26" fmla="*/ 16074 w 3035794"/>
              <a:gd name="connsiteY26" fmla="*/ 2600075 h 3597039"/>
              <a:gd name="connsiteX27" fmla="*/ 22836 w 3035794"/>
              <a:gd name="connsiteY27" fmla="*/ 2349514 h 3597039"/>
              <a:gd name="connsiteX28" fmla="*/ 23857 w 3035794"/>
              <a:gd name="connsiteY28" fmla="*/ 2147560 h 3597039"/>
              <a:gd name="connsiteX29" fmla="*/ 26663 w 3035794"/>
              <a:gd name="connsiteY29" fmla="*/ 1765978 h 3597039"/>
              <a:gd name="connsiteX30" fmla="*/ 24367 w 3035794"/>
              <a:gd name="connsiteY30" fmla="*/ 1543612 h 3597039"/>
              <a:gd name="connsiteX31" fmla="*/ 24367 w 3035794"/>
              <a:gd name="connsiteY31" fmla="*/ 1033305 h 3597039"/>
              <a:gd name="connsiteX32" fmla="*/ 25133 w 3035794"/>
              <a:gd name="connsiteY32" fmla="*/ 759271 h 3597039"/>
              <a:gd name="connsiteX33" fmla="*/ 14289 w 3035794"/>
              <a:gd name="connsiteY33" fmla="*/ 353321 h 3597039"/>
              <a:gd name="connsiteX34" fmla="*/ 22581 w 3035794"/>
              <a:gd name="connsiteY34" fmla="*/ 20346 h 3597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035794"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2992" y="1086130"/>
                  <a:pt x="3024933" y="1230868"/>
                  <a:pt x="3027314" y="1375590"/>
                </a:cubicBezTo>
                <a:lnTo>
                  <a:pt x="3035723" y="1661758"/>
                </a:lnTo>
                <a:lnTo>
                  <a:pt x="3035723" y="2108768"/>
                </a:lnTo>
                <a:lnTo>
                  <a:pt x="3024686" y="2232285"/>
                </a:ln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hasCustomPrompt="1"/>
          </p:nvPr>
        </p:nvSpPr>
        <p:spPr>
          <a:xfrm>
            <a:off x="630936" y="429768"/>
            <a:ext cx="3922776" cy="1645920"/>
          </a:xfrm>
        </p:spPr>
        <p:txBody>
          <a:bodyPr rtlCol="0" anchor="b"/>
          <a:lstStyle>
            <a:lvl1pPr>
              <a:defRPr sz="5400">
                <a:latin typeface="Microsoft JhengHei UI" panose="020B0604030504040204" pitchFamily="34" charset="-120"/>
                <a:ea typeface="Microsoft JhengHei UI" panose="020B0604030504040204" pitchFamily="34" charset="-120"/>
              </a:defRPr>
            </a:lvl1pPr>
          </a:lstStyle>
          <a:p>
            <a:pPr rtl="0"/>
            <a:r>
              <a:rPr lang="zh-TW" altLang="en-US" noProof="0"/>
              <a:t>職稱</a:t>
            </a:r>
          </a:p>
        </p:txBody>
      </p:sp>
      <p:sp>
        <p:nvSpPr>
          <p:cNvPr id="3" name="內容版面配置區 2">
            <a:extLst>
              <a:ext uri="{FF2B5EF4-FFF2-40B4-BE49-F238E27FC236}">
                <a16:creationId xmlns:a16="http://schemas.microsoft.com/office/drawing/2014/main" xmlns="" id="{48E9219E-EE74-4093-94D6-F663E059C504}"/>
              </a:ext>
            </a:extLst>
          </p:cNvPr>
          <p:cNvSpPr>
            <a:spLocks noGrp="1"/>
          </p:cNvSpPr>
          <p:nvPr>
            <p:ph idx="1"/>
          </p:nvPr>
        </p:nvSpPr>
        <p:spPr>
          <a:xfrm>
            <a:off x="630936" y="2706624"/>
            <a:ext cx="3931920" cy="3383280"/>
          </a:xfrm>
        </p:spPr>
        <p:txBody>
          <a:bodyPr rtlCol="0">
            <a:normAutofit/>
          </a:bodyPr>
          <a:lstStyle>
            <a:lvl1pPr marL="0" indent="0">
              <a:buNone/>
              <a:defRPr sz="2400">
                <a:latin typeface="Microsoft JhengHei UI" panose="020B0604030504040204" pitchFamily="34" charset="-120"/>
                <a:ea typeface="Microsoft JhengHei UI" panose="020B0604030504040204" pitchFamily="34" charset="-120"/>
              </a:defRPr>
            </a:lvl1pPr>
            <a:lvl2pPr>
              <a:defRPr sz="2000">
                <a:latin typeface="Microsoft JhengHei UI" panose="020B0604030504040204" pitchFamily="34" charset="-120"/>
                <a:ea typeface="Microsoft JhengHei UI" panose="020B0604030504040204" pitchFamily="34" charset="-120"/>
              </a:defRPr>
            </a:lvl2pPr>
            <a:lvl3pPr>
              <a:defRPr sz="1800">
                <a:latin typeface="Microsoft JhengHei UI" panose="020B0604030504040204" pitchFamily="34" charset="-120"/>
                <a:ea typeface="Microsoft JhengHei UI" panose="020B0604030504040204" pitchFamily="34" charset="-120"/>
              </a:defRPr>
            </a:lvl3pPr>
            <a:lvl4pPr>
              <a:defRPr sz="1600">
                <a:latin typeface="Microsoft JhengHei UI" panose="020B0604030504040204" pitchFamily="34" charset="-120"/>
                <a:ea typeface="Microsoft JhengHei UI" panose="020B0604030504040204" pitchFamily="34" charset="-120"/>
              </a:defRPr>
            </a:lvl4pPr>
            <a:lvl5pPr>
              <a:defRPr sz="16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7" name="矩形 6" descr="Tag=AccentColor&#10;Flavor=Light&#10;Target=FillAndLine">
            <a:extLst>
              <a:ext uri="{FF2B5EF4-FFF2-40B4-BE49-F238E27FC236}">
                <a16:creationId xmlns:a16="http://schemas.microsoft.com/office/drawing/2014/main" xmlns="" id="{3D56BB16-3103-4F61-889C-DDC4E4A678C2}"/>
              </a:ext>
            </a:extLst>
          </p:cNvPr>
          <p:cNvSpPr/>
          <p:nvPr userDrawn="1"/>
        </p:nvSpPr>
        <p:spPr>
          <a:xfrm>
            <a:off x="629328" y="2423160"/>
            <a:ext cx="3877056" cy="27432"/>
          </a:xfrm>
          <a:custGeom>
            <a:avLst/>
            <a:gdLst>
              <a:gd name="connsiteX0" fmla="*/ 0 w 3877056"/>
              <a:gd name="connsiteY0" fmla="*/ 0 h 27432"/>
              <a:gd name="connsiteX1" fmla="*/ 723717 w 3877056"/>
              <a:gd name="connsiteY1" fmla="*/ 0 h 27432"/>
              <a:gd name="connsiteX2" fmla="*/ 1408664 w 3877056"/>
              <a:gd name="connsiteY2" fmla="*/ 0 h 27432"/>
              <a:gd name="connsiteX3" fmla="*/ 2093610 w 3877056"/>
              <a:gd name="connsiteY3" fmla="*/ 0 h 27432"/>
              <a:gd name="connsiteX4" fmla="*/ 2623475 w 3877056"/>
              <a:gd name="connsiteY4" fmla="*/ 0 h 27432"/>
              <a:gd name="connsiteX5" fmla="*/ 3192109 w 3877056"/>
              <a:gd name="connsiteY5" fmla="*/ 0 h 27432"/>
              <a:gd name="connsiteX6" fmla="*/ 3877056 w 3877056"/>
              <a:gd name="connsiteY6" fmla="*/ 0 h 27432"/>
              <a:gd name="connsiteX7" fmla="*/ 3877056 w 3877056"/>
              <a:gd name="connsiteY7" fmla="*/ 27432 h 27432"/>
              <a:gd name="connsiteX8" fmla="*/ 3230880 w 3877056"/>
              <a:gd name="connsiteY8" fmla="*/ 27432 h 27432"/>
              <a:gd name="connsiteX9" fmla="*/ 2701016 w 3877056"/>
              <a:gd name="connsiteY9" fmla="*/ 27432 h 27432"/>
              <a:gd name="connsiteX10" fmla="*/ 2171151 w 3877056"/>
              <a:gd name="connsiteY10" fmla="*/ 27432 h 27432"/>
              <a:gd name="connsiteX11" fmla="*/ 1486205 w 3877056"/>
              <a:gd name="connsiteY11" fmla="*/ 27432 h 27432"/>
              <a:gd name="connsiteX12" fmla="*/ 917570 w 3877056"/>
              <a:gd name="connsiteY12" fmla="*/ 27432 h 27432"/>
              <a:gd name="connsiteX13" fmla="*/ 0 w 3877056"/>
              <a:gd name="connsiteY13" fmla="*/ 27432 h 27432"/>
              <a:gd name="connsiteX14" fmla="*/ 0 w 3877056"/>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27432" fill="none" extrusionOk="0">
                <a:moveTo>
                  <a:pt x="0" y="0"/>
                </a:moveTo>
                <a:cubicBezTo>
                  <a:pt x="212376" y="-32836"/>
                  <a:pt x="570944" y="24926"/>
                  <a:pt x="723717" y="0"/>
                </a:cubicBezTo>
                <a:cubicBezTo>
                  <a:pt x="876490" y="-24926"/>
                  <a:pt x="1149502" y="-13047"/>
                  <a:pt x="1408664" y="0"/>
                </a:cubicBezTo>
                <a:cubicBezTo>
                  <a:pt x="1667826" y="13047"/>
                  <a:pt x="1931449" y="-10086"/>
                  <a:pt x="2093610" y="0"/>
                </a:cubicBezTo>
                <a:cubicBezTo>
                  <a:pt x="2255771" y="10086"/>
                  <a:pt x="2364217" y="17704"/>
                  <a:pt x="2623475" y="0"/>
                </a:cubicBezTo>
                <a:cubicBezTo>
                  <a:pt x="2882734" y="-17704"/>
                  <a:pt x="3039913" y="-18191"/>
                  <a:pt x="3192109" y="0"/>
                </a:cubicBezTo>
                <a:cubicBezTo>
                  <a:pt x="3344305" y="18191"/>
                  <a:pt x="3704655" y="9863"/>
                  <a:pt x="3877056" y="0"/>
                </a:cubicBezTo>
                <a:cubicBezTo>
                  <a:pt x="3876099" y="8431"/>
                  <a:pt x="3876707" y="14612"/>
                  <a:pt x="3877056" y="27432"/>
                </a:cubicBezTo>
                <a:cubicBezTo>
                  <a:pt x="3653020" y="26009"/>
                  <a:pt x="3480940" y="44647"/>
                  <a:pt x="3230880" y="27432"/>
                </a:cubicBezTo>
                <a:cubicBezTo>
                  <a:pt x="2980820" y="10217"/>
                  <a:pt x="2872670" y="48866"/>
                  <a:pt x="2701016" y="27432"/>
                </a:cubicBezTo>
                <a:cubicBezTo>
                  <a:pt x="2529362" y="5998"/>
                  <a:pt x="2364157" y="35954"/>
                  <a:pt x="2171151" y="27432"/>
                </a:cubicBezTo>
                <a:cubicBezTo>
                  <a:pt x="1978146" y="18910"/>
                  <a:pt x="1773461" y="38798"/>
                  <a:pt x="1486205" y="27432"/>
                </a:cubicBezTo>
                <a:cubicBezTo>
                  <a:pt x="1198949" y="16066"/>
                  <a:pt x="1139376" y="-574"/>
                  <a:pt x="917570" y="27432"/>
                </a:cubicBezTo>
                <a:cubicBezTo>
                  <a:pt x="695765" y="55438"/>
                  <a:pt x="293344" y="-5450"/>
                  <a:pt x="0" y="27432"/>
                </a:cubicBezTo>
                <a:cubicBezTo>
                  <a:pt x="226" y="18208"/>
                  <a:pt x="-648" y="12891"/>
                  <a:pt x="0" y="0"/>
                </a:cubicBezTo>
                <a:close/>
              </a:path>
              <a:path w="3877056" h="27432" stroke="0" extrusionOk="0">
                <a:moveTo>
                  <a:pt x="0" y="0"/>
                </a:moveTo>
                <a:cubicBezTo>
                  <a:pt x="192669" y="-10137"/>
                  <a:pt x="331692" y="-29256"/>
                  <a:pt x="607405" y="0"/>
                </a:cubicBezTo>
                <a:cubicBezTo>
                  <a:pt x="883118" y="29256"/>
                  <a:pt x="907253" y="-6037"/>
                  <a:pt x="1137270" y="0"/>
                </a:cubicBezTo>
                <a:cubicBezTo>
                  <a:pt x="1367288" y="6037"/>
                  <a:pt x="1546023" y="-32212"/>
                  <a:pt x="1860987" y="0"/>
                </a:cubicBezTo>
                <a:cubicBezTo>
                  <a:pt x="2175951" y="32212"/>
                  <a:pt x="2298836" y="29855"/>
                  <a:pt x="2468392" y="0"/>
                </a:cubicBezTo>
                <a:cubicBezTo>
                  <a:pt x="2637949" y="-29855"/>
                  <a:pt x="2790821" y="13504"/>
                  <a:pt x="3075798" y="0"/>
                </a:cubicBezTo>
                <a:cubicBezTo>
                  <a:pt x="3360775" y="-13504"/>
                  <a:pt x="3584812" y="38899"/>
                  <a:pt x="3877056" y="0"/>
                </a:cubicBezTo>
                <a:cubicBezTo>
                  <a:pt x="3875701" y="9524"/>
                  <a:pt x="3875854" y="13975"/>
                  <a:pt x="3877056" y="27432"/>
                </a:cubicBezTo>
                <a:cubicBezTo>
                  <a:pt x="3651600" y="-703"/>
                  <a:pt x="3532844" y="44229"/>
                  <a:pt x="3230880" y="27432"/>
                </a:cubicBezTo>
                <a:cubicBezTo>
                  <a:pt x="2928916" y="10635"/>
                  <a:pt x="2860399" y="20237"/>
                  <a:pt x="2701016" y="27432"/>
                </a:cubicBezTo>
                <a:cubicBezTo>
                  <a:pt x="2541633" y="34627"/>
                  <a:pt x="2238516" y="40277"/>
                  <a:pt x="2054840" y="27432"/>
                </a:cubicBezTo>
                <a:cubicBezTo>
                  <a:pt x="1871164" y="14587"/>
                  <a:pt x="1583795" y="3252"/>
                  <a:pt x="1408664" y="27432"/>
                </a:cubicBezTo>
                <a:cubicBezTo>
                  <a:pt x="1233533" y="51612"/>
                  <a:pt x="956608" y="20984"/>
                  <a:pt x="801258" y="27432"/>
                </a:cubicBezTo>
                <a:cubicBezTo>
                  <a:pt x="645908" y="33880"/>
                  <a:pt x="165566" y="12646"/>
                  <a:pt x="0" y="27432"/>
                </a:cubicBezTo>
                <a:cubicBezTo>
                  <a:pt x="-800" y="16780"/>
                  <a:pt x="-583" y="1291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50936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結語">
    <p:spTree>
      <p:nvGrpSpPr>
        <p:cNvPr id="1" name=""/>
        <p:cNvGrpSpPr/>
        <p:nvPr/>
      </p:nvGrpSpPr>
      <p:grpSpPr>
        <a:xfrm>
          <a:off x="0" y="0"/>
          <a:ext cx="0" cy="0"/>
          <a:chOff x="0" y="0"/>
          <a:chExt cx="0" cy="0"/>
        </a:xfrm>
      </p:grpSpPr>
      <p:sp>
        <p:nvSpPr>
          <p:cNvPr id="9" name="手繪多邊形：圖案 8" descr="Tag=AccentColor&#10;Flavor=Light&#10;Target=Fill">
            <a:extLst>
              <a:ext uri="{FF2B5EF4-FFF2-40B4-BE49-F238E27FC236}">
                <a16:creationId xmlns:a16="http://schemas.microsoft.com/office/drawing/2014/main" xmlns="" id="{6E9FA88B-AFEE-4852-B85E-7E7C8AF78BFF}"/>
              </a:ext>
            </a:extLst>
          </p:cNvPr>
          <p:cNvSpPr/>
          <p:nvPr userDrawn="1"/>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1"/>
          </a:solidFill>
          <a:ln w="8199" cap="flat">
            <a:noFill/>
            <a:prstDash val="solid"/>
            <a:miter/>
          </a:ln>
        </p:spPr>
        <p:txBody>
          <a:bodyPr rtlCol="0" anchor="ct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841248" y="402336"/>
            <a:ext cx="10515600" cy="1344168"/>
          </a:xfrm>
        </p:spPr>
        <p:txBody>
          <a:bodyPr rtlCol="0"/>
          <a:lstStyle>
            <a:lvl1pPr algn="ctr">
              <a:defRPr sz="72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10" name="圖片版面配置區 9">
            <a:extLst>
              <a:ext uri="{FF2B5EF4-FFF2-40B4-BE49-F238E27FC236}">
                <a16:creationId xmlns:a16="http://schemas.microsoft.com/office/drawing/2014/main" xmlns="" id="{4308AE94-7094-4D70-9812-D22ECD79C7D9}"/>
              </a:ext>
            </a:extLst>
          </p:cNvPr>
          <p:cNvSpPr>
            <a:spLocks noGrp="1"/>
          </p:cNvSpPr>
          <p:nvPr>
            <p:ph type="pic" sz="quarter" idx="17"/>
          </p:nvPr>
        </p:nvSpPr>
        <p:spPr>
          <a:xfrm>
            <a:off x="9706356" y="3511296"/>
            <a:ext cx="731520" cy="731520"/>
          </a:xfrm>
          <a:prstGeom prst="rect">
            <a:avLst/>
          </a:prstGeom>
        </p:spPr>
        <p:txBody>
          <a:bodyPr wrap="square" rtlCol="0" anchor="ctr">
            <a:noAutofit/>
          </a:bodyPr>
          <a:lstStyle>
            <a:lvl1pPr marL="0" indent="0" algn="ctr">
              <a:lnSpc>
                <a:spcPct val="100000"/>
              </a:lnSpc>
              <a:spcBef>
                <a:spcPts val="0"/>
              </a:spcBef>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1" name="圖片版面配置區 10">
            <a:extLst>
              <a:ext uri="{FF2B5EF4-FFF2-40B4-BE49-F238E27FC236}">
                <a16:creationId xmlns:a16="http://schemas.microsoft.com/office/drawing/2014/main" xmlns="" id="{2B505429-1B51-4AA8-8307-05F64474936C}"/>
              </a:ext>
            </a:extLst>
          </p:cNvPr>
          <p:cNvSpPr>
            <a:spLocks noGrp="1"/>
          </p:cNvSpPr>
          <p:nvPr>
            <p:ph type="pic" sz="quarter" idx="15"/>
          </p:nvPr>
        </p:nvSpPr>
        <p:spPr>
          <a:xfrm>
            <a:off x="5728716" y="3511296"/>
            <a:ext cx="731520" cy="731520"/>
          </a:xfrm>
          <a:prstGeom prst="rect">
            <a:avLst/>
          </a:prstGeom>
        </p:spPr>
        <p:txBody>
          <a:bodyPr wrap="square" rtlCol="0" anchor="ctr">
            <a:noAutofit/>
          </a:bodyPr>
          <a:lstStyle>
            <a:lvl1pPr marL="0" indent="0" algn="ctr">
              <a:lnSpc>
                <a:spcPct val="100000"/>
              </a:lnSpc>
              <a:spcBef>
                <a:spcPts val="0"/>
              </a:spcBef>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2" name="圖片版面配置區 11">
            <a:extLst>
              <a:ext uri="{FF2B5EF4-FFF2-40B4-BE49-F238E27FC236}">
                <a16:creationId xmlns:a16="http://schemas.microsoft.com/office/drawing/2014/main" xmlns="" id="{F3F3360D-2801-410A-A4E5-7AE529A3E3C8}"/>
              </a:ext>
            </a:extLst>
          </p:cNvPr>
          <p:cNvSpPr>
            <a:spLocks noGrp="1"/>
          </p:cNvSpPr>
          <p:nvPr>
            <p:ph type="pic" sz="quarter" idx="13"/>
          </p:nvPr>
        </p:nvSpPr>
        <p:spPr>
          <a:xfrm>
            <a:off x="1751076" y="3511296"/>
            <a:ext cx="731520" cy="731520"/>
          </a:xfrm>
          <a:prstGeom prst="rect">
            <a:avLst/>
          </a:pr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3" name="文字版面配置區 32">
            <a:extLst>
              <a:ext uri="{FF2B5EF4-FFF2-40B4-BE49-F238E27FC236}">
                <a16:creationId xmlns:a16="http://schemas.microsoft.com/office/drawing/2014/main" xmlns="" id="{B745A5D6-A4E0-4308-9600-DE5E19572946}"/>
              </a:ext>
            </a:extLst>
          </p:cNvPr>
          <p:cNvSpPr>
            <a:spLocks noGrp="1"/>
          </p:cNvSpPr>
          <p:nvPr>
            <p:ph type="body" sz="quarter" idx="18" hasCustomPrompt="1"/>
          </p:nvPr>
        </p:nvSpPr>
        <p:spPr>
          <a:xfrm>
            <a:off x="585216" y="4315968"/>
            <a:ext cx="3063240" cy="548640"/>
          </a:xfrm>
          <a:prstGeom prst="rect">
            <a:avLst/>
          </a:prstGeom>
        </p:spPr>
        <p:txBody>
          <a:bodyPr rtlCol="0"/>
          <a:lstStyle>
            <a:lvl1pPr marL="0" indent="0" algn="ctr">
              <a:lnSpc>
                <a:spcPct val="110000"/>
              </a:lnSpc>
              <a:spcBef>
                <a:spcPts val="100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vl2pPr>
          </a:lstStyle>
          <a:p>
            <a:pPr lvl="0" rtl="0"/>
            <a:r>
              <a:rPr lang="zh-TW" altLang="en-US" noProof="0"/>
              <a:t>簡報者姓名</a:t>
            </a:r>
          </a:p>
        </p:txBody>
      </p:sp>
      <p:sp>
        <p:nvSpPr>
          <p:cNvPr id="14" name="文字版面配置區 32">
            <a:extLst>
              <a:ext uri="{FF2B5EF4-FFF2-40B4-BE49-F238E27FC236}">
                <a16:creationId xmlns:a16="http://schemas.microsoft.com/office/drawing/2014/main" xmlns="" id="{C3466BB8-D955-4280-BA4D-66F3DC034164}"/>
              </a:ext>
            </a:extLst>
          </p:cNvPr>
          <p:cNvSpPr>
            <a:spLocks noGrp="1"/>
          </p:cNvSpPr>
          <p:nvPr>
            <p:ph type="body" sz="quarter" idx="20" hasCustomPrompt="1"/>
          </p:nvPr>
        </p:nvSpPr>
        <p:spPr>
          <a:xfrm>
            <a:off x="4562856" y="4315968"/>
            <a:ext cx="3063240" cy="548640"/>
          </a:xfrm>
        </p:spPr>
        <p:txBody>
          <a:bodyPr rtlCol="0"/>
          <a:lstStyle>
            <a:lvl1pPr marL="0" indent="0" algn="ctr">
              <a:lnSpc>
                <a:spcPct val="110000"/>
              </a:lnSpc>
              <a:spcBef>
                <a:spcPts val="100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vl2pPr>
          </a:lstStyle>
          <a:p>
            <a:pPr lvl="0" rtl="0"/>
            <a:r>
              <a:rPr lang="zh-TW" altLang="en-US" noProof="0"/>
              <a:t>電子郵件</a:t>
            </a:r>
          </a:p>
        </p:txBody>
      </p:sp>
      <p:sp>
        <p:nvSpPr>
          <p:cNvPr id="15" name="文字版面配置區 32">
            <a:extLst>
              <a:ext uri="{FF2B5EF4-FFF2-40B4-BE49-F238E27FC236}">
                <a16:creationId xmlns:a16="http://schemas.microsoft.com/office/drawing/2014/main" xmlns="" id="{F829B8DE-3184-4E0A-AAD4-8F27B55DA95F}"/>
              </a:ext>
            </a:extLst>
          </p:cNvPr>
          <p:cNvSpPr>
            <a:spLocks noGrp="1"/>
          </p:cNvSpPr>
          <p:nvPr>
            <p:ph type="body" sz="quarter" idx="22" hasCustomPrompt="1"/>
          </p:nvPr>
        </p:nvSpPr>
        <p:spPr>
          <a:xfrm>
            <a:off x="8540496" y="4315968"/>
            <a:ext cx="3063240" cy="548640"/>
          </a:xfrm>
        </p:spPr>
        <p:txBody>
          <a:bodyPr rtlCol="0"/>
          <a:lstStyle>
            <a:lvl1pPr marL="0" indent="0" algn="ctr">
              <a:lnSpc>
                <a:spcPct val="110000"/>
              </a:lnSpc>
              <a:spcBef>
                <a:spcPts val="100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vl2pPr>
          </a:lstStyle>
          <a:p>
            <a:pPr lvl="0" rtl="0"/>
            <a:r>
              <a:rPr lang="zh-TW" altLang="en-US" noProof="0"/>
              <a:t>網站</a:t>
            </a:r>
          </a:p>
        </p:txBody>
      </p:sp>
    </p:spTree>
    <p:extLst>
      <p:ext uri="{BB962C8B-B14F-4D97-AF65-F5344CB8AC3E}">
        <p14:creationId xmlns:p14="http://schemas.microsoft.com/office/powerpoint/2010/main" val="2480338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xmlns="" id="{172816A0-77C4-4A3F-87BD-A7321E3C84D2}"/>
              </a:ext>
            </a:extLst>
          </p:cNvPr>
          <p:cNvSpPr>
            <a:spLocks noGrp="1"/>
          </p:cNvSpPr>
          <p:nvPr>
            <p:ph type="dt" sz="half" idx="10"/>
          </p:nvPr>
        </p:nvSpPr>
        <p:spPr/>
        <p:txBody>
          <a:bodyPr rtlCol="0"/>
          <a:lstStyle/>
          <a:p>
            <a:pPr rtl="0"/>
            <a:r>
              <a:rPr lang="en-US" altLang="zh-TW" noProof="0"/>
              <a:t>20XX/9/3</a:t>
            </a:r>
            <a:endParaRPr lang="zh-TW" altLang="en-US" noProof="0"/>
          </a:p>
        </p:txBody>
      </p:sp>
      <p:sp>
        <p:nvSpPr>
          <p:cNvPr id="3" name="頁尾版面配置區 2">
            <a:extLst>
              <a:ext uri="{FF2B5EF4-FFF2-40B4-BE49-F238E27FC236}">
                <a16:creationId xmlns:a16="http://schemas.microsoft.com/office/drawing/2014/main" xmlns="" id="{A5FC3464-F026-4C77-9441-55ECA5054D50}"/>
              </a:ext>
            </a:extLst>
          </p:cNvPr>
          <p:cNvSpPr>
            <a:spLocks noGrp="1"/>
          </p:cNvSpPr>
          <p:nvPr>
            <p:ph type="ftr" sz="quarter" idx="11"/>
          </p:nvPr>
        </p:nvSpPr>
        <p:spPr/>
        <p:txBody>
          <a:bodyPr rtlCol="0"/>
          <a:lstStyle/>
          <a:p>
            <a:pPr rtl="0"/>
            <a:r>
              <a:rPr lang="zh-TW" altLang="en-US" noProof="0"/>
              <a:t>簡報標題</a:t>
            </a:r>
          </a:p>
        </p:txBody>
      </p:sp>
      <p:sp>
        <p:nvSpPr>
          <p:cNvPr id="4" name="投影片編號版面配置區 3">
            <a:extLst>
              <a:ext uri="{FF2B5EF4-FFF2-40B4-BE49-F238E27FC236}">
                <a16:creationId xmlns:a16="http://schemas.microsoft.com/office/drawing/2014/main" xmlns="" id="{587D9257-BADE-4D0B-AF0B-D09FE95FA078}"/>
              </a:ext>
            </a:extLst>
          </p:cNvPr>
          <p:cNvSpPr>
            <a:spLocks noGrp="1"/>
          </p:cNvSpPr>
          <p:nvPr>
            <p:ph type="sldNum" sz="quarter" idx="12"/>
          </p:nvPr>
        </p:nvSpPr>
        <p:spPr/>
        <p:txBody>
          <a:bodyPr rtlCol="0"/>
          <a:lstStyle/>
          <a:p>
            <a:pPr rtl="0"/>
            <a:fld id="{2C18C1E5-FB55-42F5-BD6D-9CC153FCDBE6}" type="slidenum">
              <a:rPr lang="en-US" altLang="zh-TW" noProof="0" smtClean="0"/>
              <a:t>‹#›</a:t>
            </a:fld>
            <a:endParaRPr lang="zh-TW" altLang="en-US" noProof="0"/>
          </a:p>
        </p:txBody>
      </p:sp>
    </p:spTree>
    <p:extLst>
      <p:ext uri="{BB962C8B-B14F-4D97-AF65-F5344CB8AC3E}">
        <p14:creationId xmlns:p14="http://schemas.microsoft.com/office/powerpoint/2010/main" val="96418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9A1C48E-F751-45A2-9010-208B81EDBE69}"/>
              </a:ext>
            </a:extLst>
          </p:cNvPr>
          <p:cNvSpPr>
            <a:spLocks noGrp="1"/>
          </p:cNvSpPr>
          <p:nvPr>
            <p:ph type="title"/>
          </p:nvPr>
        </p:nvSpPr>
        <p:spPr>
          <a:xfrm>
            <a:off x="839788" y="457200"/>
            <a:ext cx="3932237" cy="3429000"/>
          </a:xfrm>
        </p:spPr>
        <p:txBody>
          <a:bodyPr rtlCol="0" anchor="b">
            <a:normAutofit/>
          </a:bodyPr>
          <a:lstStyle>
            <a:lvl1pPr>
              <a:defRPr sz="60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a16="http://schemas.microsoft.com/office/drawing/2014/main" xmlns="" id="{59D501F6-8430-4758-8636-74D68E990EC3}"/>
              </a:ext>
            </a:extLst>
          </p:cNvPr>
          <p:cNvSpPr>
            <a:spLocks noGrp="1"/>
          </p:cNvSpPr>
          <p:nvPr>
            <p:ph idx="1"/>
          </p:nvPr>
        </p:nvSpPr>
        <p:spPr>
          <a:xfrm>
            <a:off x="5303520" y="548640"/>
            <a:ext cx="6053328" cy="5431536"/>
          </a:xfrm>
        </p:spPr>
        <p:txBody>
          <a:bodyPr rtlCol="0" anchor="ctr"/>
          <a:lstStyle>
            <a:lvl1pPr>
              <a:defRPr sz="3200">
                <a:latin typeface="Microsoft JhengHei UI" panose="020B0604030504040204" pitchFamily="34" charset="-120"/>
                <a:ea typeface="Microsoft JhengHei UI" panose="020B0604030504040204" pitchFamily="34" charset="-120"/>
              </a:defRPr>
            </a:lvl1pPr>
            <a:lvl2pPr>
              <a:defRPr sz="2800">
                <a:latin typeface="Microsoft JhengHei UI" panose="020B0604030504040204" pitchFamily="34" charset="-120"/>
                <a:ea typeface="Microsoft JhengHei UI" panose="020B0604030504040204" pitchFamily="34" charset="-120"/>
              </a:defRPr>
            </a:lvl2pPr>
            <a:lvl3pPr>
              <a:defRPr sz="2400">
                <a:latin typeface="Microsoft JhengHei UI" panose="020B0604030504040204" pitchFamily="34" charset="-120"/>
                <a:ea typeface="Microsoft JhengHei UI" panose="020B0604030504040204" pitchFamily="34" charset="-120"/>
              </a:defRPr>
            </a:lvl3pPr>
            <a:lvl4pPr>
              <a:defRPr sz="2000">
                <a:latin typeface="Microsoft JhengHei UI" panose="020B0604030504040204" pitchFamily="34" charset="-120"/>
                <a:ea typeface="Microsoft JhengHei UI" panose="020B0604030504040204" pitchFamily="34" charset="-120"/>
              </a:defRPr>
            </a:lvl4pPr>
            <a:lvl5pPr>
              <a:defRPr sz="2000">
                <a:latin typeface="Microsoft JhengHei UI" panose="020B0604030504040204" pitchFamily="34" charset="-120"/>
                <a:ea typeface="Microsoft JhengHei UI" panose="020B0604030504040204" pitchFamily="34" charset="-120"/>
              </a:defRPr>
            </a:lvl5pPr>
            <a:lvl6pPr>
              <a:defRPr sz="2000"/>
            </a:lvl6pPr>
            <a:lvl7pPr>
              <a:defRPr sz="2000"/>
            </a:lvl7pPr>
            <a:lvl8pPr>
              <a:defRPr sz="2000"/>
            </a:lvl8pPr>
            <a:lvl9pPr>
              <a:defRPr sz="2000"/>
            </a:lvl9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文字版面配置區 3">
            <a:extLst>
              <a:ext uri="{FF2B5EF4-FFF2-40B4-BE49-F238E27FC236}">
                <a16:creationId xmlns:a16="http://schemas.microsoft.com/office/drawing/2014/main" xmlns="" id="{2E79DC39-A29C-494C-98B6-999746C5F38A}"/>
              </a:ext>
            </a:extLst>
          </p:cNvPr>
          <p:cNvSpPr>
            <a:spLocks noGrp="1"/>
          </p:cNvSpPr>
          <p:nvPr>
            <p:ph type="body" sz="half" idx="2"/>
          </p:nvPr>
        </p:nvSpPr>
        <p:spPr>
          <a:xfrm>
            <a:off x="839788" y="3977640"/>
            <a:ext cx="3932237" cy="2002536"/>
          </a:xfrm>
        </p:spPr>
        <p:txBody>
          <a:bodyPr rtlCol="0">
            <a:normAutofit/>
          </a:bodyPr>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a16="http://schemas.microsoft.com/office/drawing/2014/main" xmlns="" id="{2584C988-A6DB-469A-B8AA-31866F36E83D}"/>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6" name="頁尾版面配置區 5">
            <a:extLst>
              <a:ext uri="{FF2B5EF4-FFF2-40B4-BE49-F238E27FC236}">
                <a16:creationId xmlns:a16="http://schemas.microsoft.com/office/drawing/2014/main" xmlns="" id="{02BC39C3-81EB-4828-9AD3-2F1FAC521E63}"/>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7" name="投影片編號版面配置區 6">
            <a:extLst>
              <a:ext uri="{FF2B5EF4-FFF2-40B4-BE49-F238E27FC236}">
                <a16:creationId xmlns:a16="http://schemas.microsoft.com/office/drawing/2014/main" xmlns="" id="{4059376C-9810-49A5-BC9A-4E6A02175273}"/>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8" name="矩形 6" descr="Tag=AccentColor&#10;Flavor=Light&#10;Target=FillAndLine">
            <a:extLst>
              <a:ext uri="{FF2B5EF4-FFF2-40B4-BE49-F238E27FC236}">
                <a16:creationId xmlns:a16="http://schemas.microsoft.com/office/drawing/2014/main" xmlns=""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355714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E237704-80BD-41B0-8395-41618EC3AFBC}"/>
              </a:ext>
            </a:extLst>
          </p:cNvPr>
          <p:cNvSpPr>
            <a:spLocks noGrp="1"/>
          </p:cNvSpPr>
          <p:nvPr>
            <p:ph type="title"/>
          </p:nvPr>
        </p:nvSpPr>
        <p:spPr>
          <a:xfrm>
            <a:off x="839788" y="457200"/>
            <a:ext cx="3931920" cy="3429000"/>
          </a:xfrm>
        </p:spPr>
        <p:txBody>
          <a:bodyPr rtlCol="0" anchor="b">
            <a:normAutofit/>
          </a:bodyPr>
          <a:lstStyle>
            <a:lvl1pPr>
              <a:defRPr sz="60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圖片預留位置 2">
            <a:extLst>
              <a:ext uri="{FF2B5EF4-FFF2-40B4-BE49-F238E27FC236}">
                <a16:creationId xmlns:a16="http://schemas.microsoft.com/office/drawing/2014/main" xmlns="" id="{14DA4032-EC66-4974-BD30-898B60E4B562}"/>
              </a:ext>
            </a:extLst>
          </p:cNvPr>
          <p:cNvSpPr>
            <a:spLocks noGrp="1"/>
          </p:cNvSpPr>
          <p:nvPr>
            <p:ph type="pic" idx="1"/>
          </p:nvPr>
        </p:nvSpPr>
        <p:spPr>
          <a:xfrm>
            <a:off x="5303520" y="548640"/>
            <a:ext cx="6053328" cy="5431536"/>
          </a:xfrm>
        </p:spPr>
        <p:txBody>
          <a:bodyPr rtlCol="0"/>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zh-TW" altLang="en-US" noProof="0"/>
              <a:t>按一下圖示以新增圖片</a:t>
            </a:r>
          </a:p>
        </p:txBody>
      </p:sp>
      <p:sp>
        <p:nvSpPr>
          <p:cNvPr id="4" name="文字版面配置區 3">
            <a:extLst>
              <a:ext uri="{FF2B5EF4-FFF2-40B4-BE49-F238E27FC236}">
                <a16:creationId xmlns:a16="http://schemas.microsoft.com/office/drawing/2014/main" xmlns="" id="{921802D0-5574-4631-BA49-92362F8E40DC}"/>
              </a:ext>
            </a:extLst>
          </p:cNvPr>
          <p:cNvSpPr>
            <a:spLocks noGrp="1"/>
          </p:cNvSpPr>
          <p:nvPr>
            <p:ph type="body" sz="half" idx="2"/>
          </p:nvPr>
        </p:nvSpPr>
        <p:spPr>
          <a:xfrm>
            <a:off x="839788" y="3977640"/>
            <a:ext cx="3931920" cy="2002536"/>
          </a:xfrm>
        </p:spPr>
        <p:txBody>
          <a:bodyPr rtlCol="0">
            <a:normAutofit/>
          </a:bodyPr>
          <a:lstStyle>
            <a:lvl1pPr marL="0" indent="0">
              <a:buNone/>
              <a:defRPr sz="3200">
                <a:latin typeface="Microsoft JhengHei UI" panose="020B0604030504040204" pitchFamily="34" charset="-120"/>
                <a:ea typeface="Microsoft JhengHei UI" panose="020B0604030504040204" pitchFamily="34" charset="-12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zh-TW" altLang="en-US" noProof="0"/>
              <a:t>按一下以編輯母片文字樣式</a:t>
            </a:r>
          </a:p>
        </p:txBody>
      </p:sp>
      <p:sp>
        <p:nvSpPr>
          <p:cNvPr id="5" name="日期版面配置區 4">
            <a:extLst>
              <a:ext uri="{FF2B5EF4-FFF2-40B4-BE49-F238E27FC236}">
                <a16:creationId xmlns:a16="http://schemas.microsoft.com/office/drawing/2014/main" xmlns="" id="{F62C2F5B-DDDD-4E64-94A9-99E46F4B06A0}"/>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6" name="頁尾版面配置區 5">
            <a:extLst>
              <a:ext uri="{FF2B5EF4-FFF2-40B4-BE49-F238E27FC236}">
                <a16:creationId xmlns:a16="http://schemas.microsoft.com/office/drawing/2014/main" xmlns="" id="{D4FA8D36-8865-48E7-8249-ED729A5F709D}"/>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7" name="投影片編號版面配置區 6">
            <a:extLst>
              <a:ext uri="{FF2B5EF4-FFF2-40B4-BE49-F238E27FC236}">
                <a16:creationId xmlns:a16="http://schemas.microsoft.com/office/drawing/2014/main" xmlns="" id="{830F98C3-0B62-4361-8408-A01F70807CDB}"/>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8" name="矩形 6" descr="Tag=AccentColor&#10;Flavor=Light&#10;Target=FillAndLine">
            <a:extLst>
              <a:ext uri="{FF2B5EF4-FFF2-40B4-BE49-F238E27FC236}">
                <a16:creationId xmlns:a16="http://schemas.microsoft.com/office/drawing/2014/main" xmlns=""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5631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_自訂版面配置">
    <p:spTree>
      <p:nvGrpSpPr>
        <p:cNvPr id="1" name=""/>
        <p:cNvGrpSpPr/>
        <p:nvPr/>
      </p:nvGrpSpPr>
      <p:grpSpPr>
        <a:xfrm>
          <a:off x="0" y="0"/>
          <a:ext cx="0" cy="0"/>
          <a:chOff x="0" y="0"/>
          <a:chExt cx="0" cy="0"/>
        </a:xfrm>
      </p:grpSpPr>
      <p:pic>
        <p:nvPicPr>
          <p:cNvPr id="2" name="圖片 6" descr="一張含有 桌 的圖片&#10;&#10;自動產生的描述">
            <a:extLst>
              <a:ext uri="{FF2B5EF4-FFF2-40B4-BE49-F238E27FC236}">
                <a16:creationId xmlns:a16="http://schemas.microsoft.com/office/drawing/2014/main" xmlns="" id="{AE738DE9-6D04-4077-94B6-EE78694A4088}"/>
              </a:ext>
            </a:extLst>
          </p:cNvPr>
          <p:cNvPicPr>
            <a:picLocks noChangeAspect="1"/>
          </p:cNvPicPr>
          <p:nvPr/>
        </p:nvPicPr>
        <p:blipFill>
          <a:blip r:embed="rId2"/>
          <a:stretch>
            <a:fillRect/>
          </a:stretch>
        </p:blipFill>
        <p:spPr>
          <a:xfrm>
            <a:off x="1179" y="0"/>
            <a:ext cx="12189628" cy="6858000"/>
          </a:xfrm>
          <a:prstGeom prst="rect">
            <a:avLst/>
          </a:prstGeom>
          <a:noFill/>
          <a:ln cap="flat">
            <a:noFill/>
          </a:ln>
        </p:spPr>
      </p:pic>
      <p:sp>
        <p:nvSpPr>
          <p:cNvPr id="3" name="日期版面配置區 2">
            <a:extLst>
              <a:ext uri="{FF2B5EF4-FFF2-40B4-BE49-F238E27FC236}">
                <a16:creationId xmlns:a16="http://schemas.microsoft.com/office/drawing/2014/main" xmlns="" id="{E25B2250-8F41-43D7-99C3-8918EB9D4811}"/>
              </a:ext>
            </a:extLst>
          </p:cNvPr>
          <p:cNvSpPr txBox="1">
            <a:spLocks noGrp="1"/>
          </p:cNvSpPr>
          <p:nvPr>
            <p:ph type="dt" sz="half" idx="7"/>
          </p:nvPr>
        </p:nvSpPr>
        <p:spPr/>
        <p:txBody>
          <a:bodyPr/>
          <a:lstStyle>
            <a:lvl1pPr>
              <a:defRPr/>
            </a:lvl1pPr>
          </a:lstStyle>
          <a:p>
            <a:pPr lvl="0"/>
            <a:fld id="{2C180768-BF1B-4773-8195-4CF985FD663D}" type="datetime1">
              <a:rPr lang="en-US"/>
              <a:pPr lvl="0"/>
              <a:t>3/9/2022</a:t>
            </a:fld>
            <a:endParaRPr lang="en-US"/>
          </a:p>
        </p:txBody>
      </p:sp>
      <p:sp>
        <p:nvSpPr>
          <p:cNvPr id="4" name="頁尾版面配置區 3">
            <a:extLst>
              <a:ext uri="{FF2B5EF4-FFF2-40B4-BE49-F238E27FC236}">
                <a16:creationId xmlns:a16="http://schemas.microsoft.com/office/drawing/2014/main" xmlns="" id="{D7A81771-FF8A-4A08-ABDD-BE4024C7E99C}"/>
              </a:ext>
            </a:extLst>
          </p:cNvPr>
          <p:cNvSpPr txBox="1">
            <a:spLocks noGrp="1"/>
          </p:cNvSpPr>
          <p:nvPr>
            <p:ph type="ftr" sz="quarter" idx="9"/>
          </p:nvPr>
        </p:nvSpPr>
        <p:spPr/>
        <p:txBody>
          <a:bodyPr/>
          <a:lstStyle>
            <a:lvl1pPr>
              <a:defRPr/>
            </a:lvl1pPr>
          </a:lstStyle>
          <a:p>
            <a:pPr lvl="0"/>
            <a:endParaRPr lang="en-US"/>
          </a:p>
        </p:txBody>
      </p:sp>
      <p:sp>
        <p:nvSpPr>
          <p:cNvPr id="5" name="投影片編號版面配置區 3">
            <a:extLst>
              <a:ext uri="{FF2B5EF4-FFF2-40B4-BE49-F238E27FC236}">
                <a16:creationId xmlns:a16="http://schemas.microsoft.com/office/drawing/2014/main" xmlns="" id="{CCB3FADB-02E0-409E-8171-EA9633243CE6}"/>
              </a:ext>
            </a:extLst>
          </p:cNvPr>
          <p:cNvSpPr txBox="1">
            <a:spLocks noGrp="1"/>
          </p:cNvSpPr>
          <p:nvPr>
            <p:ph type="sldNum" sz="quarter" idx="8"/>
          </p:nvPr>
        </p:nvSpPr>
        <p:spPr>
          <a:xfrm>
            <a:off x="9302575" y="6356351"/>
            <a:ext cx="2743200" cy="365129"/>
          </a:xfrm>
        </p:spPr>
        <p:txBody>
          <a:bodyPr/>
          <a:lstStyle>
            <a:lvl1pPr>
              <a:defRPr/>
            </a:lvl1pPr>
          </a:lstStyle>
          <a:p>
            <a:pPr lvl="0"/>
            <a:fld id="{CBDF20FB-FEF6-4763-BCA7-668474B5B409}" type="slidenum">
              <a:t>‹#›</a:t>
            </a:fld>
            <a:endParaRPr lang="en-US"/>
          </a:p>
        </p:txBody>
      </p:sp>
    </p:spTree>
    <p:extLst>
      <p:ext uri="{BB962C8B-B14F-4D97-AF65-F5344CB8AC3E}">
        <p14:creationId xmlns:p14="http://schemas.microsoft.com/office/powerpoint/2010/main" val="4290937429"/>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標題及物件">
    <p:spTree>
      <p:nvGrpSpPr>
        <p:cNvPr id="1" name=""/>
        <p:cNvGrpSpPr/>
        <p:nvPr/>
      </p:nvGrpSpPr>
      <p:grpSpPr>
        <a:xfrm>
          <a:off x="0" y="0"/>
          <a:ext cx="0" cy="0"/>
          <a:chOff x="0" y="0"/>
          <a:chExt cx="0" cy="0"/>
        </a:xfrm>
      </p:grpSpPr>
      <p:sp>
        <p:nvSpPr>
          <p:cNvPr id="2" name="標題 1"/>
          <p:cNvSpPr txBox="1">
            <a:spLocks noGrp="1"/>
          </p:cNvSpPr>
          <p:nvPr>
            <p:ph type="title"/>
          </p:nvPr>
        </p:nvSpPr>
        <p:spPr/>
        <p:txBody>
          <a:bodyPr/>
          <a:lstStyle>
            <a:lvl1pPr>
              <a:defRPr/>
            </a:lvl1pPr>
          </a:lstStyle>
          <a:p>
            <a:pPr lvl="0"/>
            <a:r>
              <a:rPr lang="zh-TW"/>
              <a:t>按一下以編輯母片標題樣式</a:t>
            </a:r>
          </a:p>
        </p:txBody>
      </p:sp>
      <p:sp>
        <p:nvSpPr>
          <p:cNvPr id="3" name="內容版面配置區 2"/>
          <p:cNvSpPr txBox="1">
            <a:spLocks noGrp="1"/>
          </p:cNvSpPr>
          <p:nvPr>
            <p:ph type="title" idx="4294967295"/>
          </p:nvPr>
        </p:nvSpPr>
        <p:spPr>
          <a:xfrm>
            <a:off x="838084" y="1825563"/>
            <a:ext cx="10515600" cy="4351318"/>
          </a:xfrm>
        </p:spPr>
        <p:txBody>
          <a:bodyPr anchor="t"/>
          <a:lstStyle>
            <a:lvl1pPr marL="228600" indent="-228600">
              <a:spcBef>
                <a:spcPts val="1000"/>
              </a:spcBef>
              <a:buSzPct val="100000"/>
              <a:buFont typeface="Arial" pitchFamily="34"/>
              <a:buChar char="•"/>
              <a:defRPr sz="2800">
                <a:latin typeface="Calibri" pitchFamily="18"/>
              </a:defRPr>
            </a:lvl1pPr>
          </a:lstStyle>
          <a:p>
            <a:pPr lvl="0"/>
            <a:r>
              <a:rPr lang="zh-TW"/>
              <a:t>按一下以編輯母片文字樣式</a:t>
            </a:r>
            <a:r>
              <a:rPr lang="en-US"/>
              <a:t/>
            </a:r>
            <a:br>
              <a:rPr lang="en-US"/>
            </a:br>
            <a:r>
              <a:rPr lang="zh-TW"/>
              <a:t>第二層</a:t>
            </a:r>
            <a:r>
              <a:rPr lang="en-US"/>
              <a:t/>
            </a:r>
            <a:br>
              <a:rPr lang="en-US"/>
            </a:br>
            <a:r>
              <a:rPr lang="zh-TW"/>
              <a:t>第三層</a:t>
            </a:r>
            <a:r>
              <a:rPr lang="en-US"/>
              <a:t/>
            </a:r>
            <a:br>
              <a:rPr lang="en-US"/>
            </a:br>
            <a:r>
              <a:rPr lang="zh-TW"/>
              <a:t>第四層</a:t>
            </a:r>
            <a:r>
              <a:rPr lang="en-US"/>
              <a:t/>
            </a:r>
            <a:br>
              <a:rPr lang="en-US"/>
            </a:br>
            <a:r>
              <a:rPr lang="zh-TW"/>
              <a:t>第五層</a:t>
            </a:r>
          </a:p>
        </p:txBody>
      </p:sp>
      <p:sp>
        <p:nvSpPr>
          <p:cNvPr id="7" name="內容版面配置區 6"/>
          <p:cNvSpPr txBox="1">
            <a:spLocks noGrp="1"/>
          </p:cNvSpPr>
          <p:nvPr>
            <p:ph idx="1"/>
          </p:nvPr>
        </p:nvSpPr>
        <p:spPr>
          <a:xfrm>
            <a:off x="609484" y="1604515"/>
            <a:ext cx="10972443" cy="3977283"/>
          </a:xfrm>
        </p:spPr>
        <p:txBody>
          <a:bodyPr lIns="0" tIns="0" rIns="0" bIns="0"/>
          <a:lstStyle>
            <a:lvl1pPr hangingPunct="0">
              <a:spcBef>
                <a:spcPts val="1415"/>
              </a:spcBef>
              <a:defRPr lang="en-US" sz="3200">
                <a:latin typeface="Liberation Sans" pitchFamily="18"/>
                <a:ea typeface="微軟正黑體" pitchFamily="2"/>
              </a:defRPr>
            </a:lvl1pPr>
          </a:lstStyle>
          <a:p>
            <a:pPr lvl="0"/>
            <a:endParaRPr lang="en-US"/>
          </a:p>
        </p:txBody>
      </p:sp>
      <p:sp>
        <p:nvSpPr>
          <p:cNvPr id="5" name="Date Placeholder 3"/>
          <p:cNvSpPr txBox="1">
            <a:spLocks noGrp="1"/>
          </p:cNvSpPr>
          <p:nvPr>
            <p:ph type="dt" sz="half" idx="10"/>
          </p:nvPr>
        </p:nvSpPr>
        <p:spPr>
          <a:ln/>
        </p:spPr>
        <p:txBody>
          <a:bodyPr/>
          <a:lstStyle>
            <a:lvl1pPr>
              <a:defRPr/>
            </a:lvl1pPr>
          </a:lstStyle>
          <a:p>
            <a:pPr>
              <a:defRPr/>
            </a:pPr>
            <a:fld id="{822F11B6-B900-4F53-9344-879DEFCD6164}" type="datetime1">
              <a:rPr lang="zh-TW" altLang="en-US"/>
              <a:pPr>
                <a:defRPr/>
              </a:pPr>
              <a:t>2022/3/9</a:t>
            </a:fld>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8" name="Slide Number Placeholder 5"/>
          <p:cNvSpPr txBox="1">
            <a:spLocks noGrp="1"/>
          </p:cNvSpPr>
          <p:nvPr>
            <p:ph type="sldNum" sz="quarter" idx="12"/>
          </p:nvPr>
        </p:nvSpPr>
        <p:spPr>
          <a:ln/>
        </p:spPr>
        <p:txBody>
          <a:bodyPr/>
          <a:lstStyle>
            <a:lvl1pPr>
              <a:defRPr/>
            </a:lvl1pPr>
          </a:lstStyle>
          <a:p>
            <a:pPr>
              <a:defRPr/>
            </a:pPr>
            <a:fld id="{50E73FDD-AC93-439E-B854-E1F08684151E}" type="slidenum">
              <a:rPr lang="en-US" altLang="zh-TW"/>
              <a:pPr>
                <a:defRPr/>
              </a:pPr>
              <a:t>‹#›</a:t>
            </a:fld>
            <a:endParaRPr lang="en-US" altLang="zh-TW"/>
          </a:p>
        </p:txBody>
      </p:sp>
    </p:spTree>
    <p:extLst>
      <p:ext uri="{BB962C8B-B14F-4D97-AF65-F5344CB8AC3E}">
        <p14:creationId xmlns:p14="http://schemas.microsoft.com/office/powerpoint/2010/main" val="355025202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議程">
    <p:spTree>
      <p:nvGrpSpPr>
        <p:cNvPr id="1" name=""/>
        <p:cNvGrpSpPr/>
        <p:nvPr/>
      </p:nvGrpSpPr>
      <p:grpSpPr>
        <a:xfrm>
          <a:off x="0" y="0"/>
          <a:ext cx="0" cy="0"/>
          <a:chOff x="0" y="0"/>
          <a:chExt cx="0" cy="0"/>
        </a:xfrm>
      </p:grpSpPr>
      <p:sp>
        <p:nvSpPr>
          <p:cNvPr id="7" name="手繪多邊形：圖案 6" descr="Tag=AccentColor&#10;Flavor=Light&#10;Target=Fill">
            <a:extLst>
              <a:ext uri="{FF2B5EF4-FFF2-40B4-BE49-F238E27FC236}">
                <a16:creationId xmlns:a16="http://schemas.microsoft.com/office/drawing/2014/main" xmlns="" id="{77CE2522-15B5-4BC5-91A9-523F325A8324}"/>
              </a:ext>
            </a:extLst>
          </p:cNvPr>
          <p:cNvSpPr/>
          <p:nvPr userDrawn="1"/>
        </p:nvSpPr>
        <p:spPr>
          <a:xfrm>
            <a:off x="5477731" y="0"/>
            <a:ext cx="6714269" cy="6858000"/>
          </a:xfrm>
          <a:custGeom>
            <a:avLst/>
            <a:gdLst>
              <a:gd name="connsiteX0" fmla="*/ 1097203 w 6714269"/>
              <a:gd name="connsiteY0" fmla="*/ 0 h 6858000"/>
              <a:gd name="connsiteX1" fmla="*/ 1154155 w 6714269"/>
              <a:gd name="connsiteY1" fmla="*/ 0 h 6858000"/>
              <a:gd name="connsiteX2" fmla="*/ 972305 w 6714269"/>
              <a:gd name="connsiteY2" fmla="*/ 343212 h 6858000"/>
              <a:gd name="connsiteX3" fmla="*/ 780524 w 6714269"/>
              <a:gd name="connsiteY3" fmla="*/ 761067 h 6858000"/>
              <a:gd name="connsiteX4" fmla="*/ 737045 w 6714269"/>
              <a:gd name="connsiteY4" fmla="*/ 865164 h 6858000"/>
              <a:gd name="connsiteX5" fmla="*/ 762322 w 6714269"/>
              <a:gd name="connsiteY5" fmla="*/ 830676 h 6858000"/>
              <a:gd name="connsiteX6" fmla="*/ 1118805 w 6714269"/>
              <a:gd name="connsiteY6" fmla="*/ 160440 h 6858000"/>
              <a:gd name="connsiteX7" fmla="*/ 1221640 w 6714269"/>
              <a:gd name="connsiteY7" fmla="*/ 0 h 6858000"/>
              <a:gd name="connsiteX8" fmla="*/ 6714269 w 6714269"/>
              <a:gd name="connsiteY8" fmla="*/ 0 h 6858000"/>
              <a:gd name="connsiteX9" fmla="*/ 6714269 w 6714269"/>
              <a:gd name="connsiteY9" fmla="*/ 6858000 h 6858000"/>
              <a:gd name="connsiteX10" fmla="*/ 704817 w 6714269"/>
              <a:gd name="connsiteY10" fmla="*/ 6858000 h 6858000"/>
              <a:gd name="connsiteX11" fmla="*/ 618717 w 6714269"/>
              <a:gd name="connsiteY11" fmla="*/ 6672538 h 6858000"/>
              <a:gd name="connsiteX12" fmla="*/ 309324 w 6714269"/>
              <a:gd name="connsiteY12" fmla="*/ 5833618 h 6858000"/>
              <a:gd name="connsiteX13" fmla="*/ 209850 w 6714269"/>
              <a:gd name="connsiteY13" fmla="*/ 5484180 h 6858000"/>
              <a:gd name="connsiteX14" fmla="*/ 211619 w 6714269"/>
              <a:gd name="connsiteY14" fmla="*/ 5517653 h 6858000"/>
              <a:gd name="connsiteX15" fmla="*/ 361778 w 6714269"/>
              <a:gd name="connsiteY15" fmla="*/ 6145524 h 6858000"/>
              <a:gd name="connsiteX16" fmla="*/ 591356 w 6714269"/>
              <a:gd name="connsiteY16" fmla="*/ 6843306 h 6858000"/>
              <a:gd name="connsiteX17" fmla="*/ 597415 w 6714269"/>
              <a:gd name="connsiteY17" fmla="*/ 6858000 h 6858000"/>
              <a:gd name="connsiteX18" fmla="*/ 545224 w 6714269"/>
              <a:gd name="connsiteY18" fmla="*/ 6858000 h 6858000"/>
              <a:gd name="connsiteX19" fmla="*/ 533604 w 6714269"/>
              <a:gd name="connsiteY19" fmla="*/ 6830072 h 6858000"/>
              <a:gd name="connsiteX20" fmla="*/ 169657 w 6714269"/>
              <a:gd name="connsiteY20" fmla="*/ 5556577 h 6858000"/>
              <a:gd name="connsiteX21" fmla="*/ 12169 w 6714269"/>
              <a:gd name="connsiteY21" fmla="*/ 4362835 h 6858000"/>
              <a:gd name="connsiteX22" fmla="*/ 46168 w 6714269"/>
              <a:gd name="connsiteY22" fmla="*/ 3338487 h 6858000"/>
              <a:gd name="connsiteX23" fmla="*/ 490574 w 6714269"/>
              <a:gd name="connsiteY23" fmla="*/ 1381078 h 6858000"/>
              <a:gd name="connsiteX24" fmla="*/ 984701 w 6714269"/>
              <a:gd name="connsiteY24" fmla="*/ 20824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714269" h="6858000">
                <a:moveTo>
                  <a:pt x="1097203" y="0"/>
                </a:moveTo>
                <a:lnTo>
                  <a:pt x="1154155" y="0"/>
                </a:lnTo>
                <a:lnTo>
                  <a:pt x="972305" y="343212"/>
                </a:lnTo>
                <a:cubicBezTo>
                  <a:pt x="904739" y="480367"/>
                  <a:pt x="840941" y="619727"/>
                  <a:pt x="780524" y="761067"/>
                </a:cubicBezTo>
                <a:cubicBezTo>
                  <a:pt x="765737" y="795681"/>
                  <a:pt x="751579" y="830550"/>
                  <a:pt x="737045" y="865164"/>
                </a:cubicBezTo>
                <a:cubicBezTo>
                  <a:pt x="748306" y="856057"/>
                  <a:pt x="757014" y="844174"/>
                  <a:pt x="762322" y="830676"/>
                </a:cubicBezTo>
                <a:cubicBezTo>
                  <a:pt x="870201" y="600612"/>
                  <a:pt x="988539" y="376889"/>
                  <a:pt x="1118805" y="160440"/>
                </a:cubicBezTo>
                <a:lnTo>
                  <a:pt x="1221640" y="0"/>
                </a:lnTo>
                <a:lnTo>
                  <a:pt x="6714269" y="0"/>
                </a:lnTo>
                <a:lnTo>
                  <a:pt x="6714269" y="6858000"/>
                </a:lnTo>
                <a:lnTo>
                  <a:pt x="704817" y="6858000"/>
                </a:lnTo>
                <a:lnTo>
                  <a:pt x="618717" y="6672538"/>
                </a:lnTo>
                <a:cubicBezTo>
                  <a:pt x="501618" y="6400947"/>
                  <a:pt x="398622" y="6121213"/>
                  <a:pt x="309324" y="5833618"/>
                </a:cubicBezTo>
                <a:cubicBezTo>
                  <a:pt x="275071" y="5723183"/>
                  <a:pt x="246125" y="5611225"/>
                  <a:pt x="209850" y="5484180"/>
                </a:cubicBezTo>
                <a:cubicBezTo>
                  <a:pt x="209859" y="5495363"/>
                  <a:pt x="210448" y="5506534"/>
                  <a:pt x="211619" y="5517653"/>
                </a:cubicBezTo>
                <a:cubicBezTo>
                  <a:pt x="261166" y="5727113"/>
                  <a:pt x="303888" y="5938474"/>
                  <a:pt x="361778" y="6145524"/>
                </a:cubicBezTo>
                <a:cubicBezTo>
                  <a:pt x="428356" y="6383258"/>
                  <a:pt x="504422" y="6616111"/>
                  <a:pt x="591356" y="6843306"/>
                </a:cubicBezTo>
                <a:lnTo>
                  <a:pt x="597415" y="6858000"/>
                </a:lnTo>
                <a:lnTo>
                  <a:pt x="545224" y="6858000"/>
                </a:lnTo>
                <a:lnTo>
                  <a:pt x="533604" y="6830072"/>
                </a:lnTo>
                <a:cubicBezTo>
                  <a:pt x="376384" y="6416985"/>
                  <a:pt x="257344" y="5991917"/>
                  <a:pt x="169657" y="5556577"/>
                </a:cubicBezTo>
                <a:cubicBezTo>
                  <a:pt x="90154" y="5162256"/>
                  <a:pt x="43261" y="4763750"/>
                  <a:pt x="12169" y="4362835"/>
                </a:cubicBezTo>
                <a:cubicBezTo>
                  <a:pt x="-14122" y="4019865"/>
                  <a:pt x="4458" y="3679429"/>
                  <a:pt x="46168" y="3338487"/>
                </a:cubicBezTo>
                <a:cubicBezTo>
                  <a:pt x="125796" y="2672248"/>
                  <a:pt x="274744" y="2016203"/>
                  <a:pt x="490574" y="1381078"/>
                </a:cubicBezTo>
                <a:cubicBezTo>
                  <a:pt x="629230" y="976550"/>
                  <a:pt x="791584" y="584320"/>
                  <a:pt x="984701" y="208241"/>
                </a:cubicBezTo>
                <a:close/>
              </a:path>
            </a:pathLst>
          </a:custGeom>
          <a:solidFill>
            <a:schemeClr val="accent1"/>
          </a:solidFill>
          <a:ln w="6857" cap="flat">
            <a:noFill/>
            <a:prstDash val="solid"/>
            <a:miter/>
          </a:ln>
        </p:spPr>
        <p:txBody>
          <a:bodyPr wrap="square" rtlCol="0" anchor="ctr">
            <a:noAutofit/>
          </a:bodyP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1133856" y="649224"/>
            <a:ext cx="4178808" cy="5568696"/>
          </a:xfrm>
        </p:spPr>
        <p:txBody>
          <a:bodyPr rtlCol="0">
            <a:noAutofit/>
          </a:bodyPr>
          <a:lstStyle>
            <a:lvl1pPr>
              <a:defRPr sz="7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預留位置 2">
            <a:extLst>
              <a:ext uri="{FF2B5EF4-FFF2-40B4-BE49-F238E27FC236}">
                <a16:creationId xmlns:a16="http://schemas.microsoft.com/office/drawing/2014/main" xmlns="" id="{48E9219E-EE74-4093-94D6-F663E059C504}"/>
              </a:ext>
            </a:extLst>
          </p:cNvPr>
          <p:cNvSpPr>
            <a:spLocks noGrp="1"/>
          </p:cNvSpPr>
          <p:nvPr>
            <p:ph idx="1"/>
          </p:nvPr>
        </p:nvSpPr>
        <p:spPr>
          <a:xfrm>
            <a:off x="6364224" y="1307592"/>
            <a:ext cx="4992624" cy="4251960"/>
          </a:xfrm>
        </p:spPr>
        <p:txBody>
          <a:bodyPr rtlCol="0" anchor="ctr">
            <a:normAutofit/>
          </a:bodyPr>
          <a:lstStyle>
            <a:lvl1pPr marL="0" indent="0">
              <a:buNone/>
              <a:defRPr sz="4400">
                <a:solidFill>
                  <a:schemeClr val="bg1"/>
                </a:solidFill>
                <a:latin typeface="Microsoft JhengHei UI" panose="020B0604030504040204" pitchFamily="34" charset="-120"/>
                <a:ea typeface="Microsoft JhengHei UI" panose="020B0604030504040204" pitchFamily="34" charset="-120"/>
              </a:defRPr>
            </a:lvl1pPr>
            <a:lvl2pPr marL="228600">
              <a:defRPr sz="4000">
                <a:solidFill>
                  <a:schemeClr val="bg1"/>
                </a:solidFill>
                <a:latin typeface="Microsoft JhengHei UI" panose="020B0604030504040204" pitchFamily="34" charset="-120"/>
                <a:ea typeface="Microsoft JhengHei UI" panose="020B0604030504040204" pitchFamily="34" charset="-120"/>
              </a:defRPr>
            </a:lvl2pPr>
            <a:lvl3pPr marL="457200">
              <a:defRPr sz="3600">
                <a:solidFill>
                  <a:schemeClr val="bg1"/>
                </a:solidFill>
                <a:latin typeface="Microsoft JhengHei UI" panose="020B0604030504040204" pitchFamily="34" charset="-120"/>
                <a:ea typeface="Microsoft JhengHei UI" panose="020B0604030504040204" pitchFamily="34" charset="-120"/>
              </a:defRPr>
            </a:lvl3pPr>
            <a:lvl4pPr>
              <a:defRPr sz="1800">
                <a:solidFill>
                  <a:schemeClr val="bg1"/>
                </a:solidFill>
              </a:defRPr>
            </a:lvl4pPr>
            <a:lvl5pPr>
              <a:defRPr sz="1800">
                <a:solidFill>
                  <a:schemeClr val="bg1"/>
                </a:solidFill>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a:xfrm>
            <a:off x="838200" y="6356350"/>
            <a:ext cx="2286000" cy="365125"/>
          </a:xfrm>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a:xfrm>
            <a:off x="6364224" y="6355080"/>
            <a:ext cx="3200400" cy="365125"/>
          </a:xfrm>
        </p:spPr>
        <p:txBody>
          <a:bodyPr rtlCol="0"/>
          <a:lstStyle>
            <a:lvl1pPr algn="l">
              <a:defRPr>
                <a:solidFill>
                  <a:schemeClr val="bg1"/>
                </a:solidFill>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a:xfrm>
            <a:off x="10067544" y="6355080"/>
            <a:ext cx="1280160" cy="365125"/>
          </a:xfrm>
        </p:spPr>
        <p:txBody>
          <a:bodyPr rtlCol="0"/>
          <a:lstStyle>
            <a:lvl1pPr>
              <a:defRPr>
                <a:solidFill>
                  <a:schemeClr val="bg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Tree>
    <p:extLst>
      <p:ext uri="{BB962C8B-B14F-4D97-AF65-F5344CB8AC3E}">
        <p14:creationId xmlns:p14="http://schemas.microsoft.com/office/powerpoint/2010/main" val="42322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含 2 張圖片的標題及內容">
    <p:spTree>
      <p:nvGrpSpPr>
        <p:cNvPr id="1" name=""/>
        <p:cNvGrpSpPr/>
        <p:nvPr/>
      </p:nvGrpSpPr>
      <p:grpSpPr>
        <a:xfrm>
          <a:off x="0" y="0"/>
          <a:ext cx="0" cy="0"/>
          <a:chOff x="0" y="0"/>
          <a:chExt cx="0" cy="0"/>
        </a:xfrm>
      </p:grpSpPr>
      <p:sp>
        <p:nvSpPr>
          <p:cNvPr id="20" name="圖片版面配置區 19">
            <a:extLst>
              <a:ext uri="{FF2B5EF4-FFF2-40B4-BE49-F238E27FC236}">
                <a16:creationId xmlns:a16="http://schemas.microsoft.com/office/drawing/2014/main" xmlns="" id="{17D0AB67-E176-475C-977C-73640253B922}"/>
              </a:ext>
            </a:extLst>
          </p:cNvPr>
          <p:cNvSpPr>
            <a:spLocks noGrp="1"/>
          </p:cNvSpPr>
          <p:nvPr>
            <p:ph type="pic" sz="quarter" idx="14"/>
          </p:nvPr>
        </p:nvSpPr>
        <p:spPr>
          <a:xfrm>
            <a:off x="2" y="4361970"/>
            <a:ext cx="4038599" cy="2496030"/>
          </a:xfrm>
          <a:custGeom>
            <a:avLst/>
            <a:gdLst>
              <a:gd name="connsiteX0" fmla="*/ 2464753 w 4038599"/>
              <a:gd name="connsiteY0" fmla="*/ 4 h 2496030"/>
              <a:gd name="connsiteX1" fmla="*/ 2599067 w 4038599"/>
              <a:gd name="connsiteY1" fmla="*/ 4428 h 2496030"/>
              <a:gd name="connsiteX2" fmla="*/ 3052443 w 4038599"/>
              <a:gd name="connsiteY2" fmla="*/ 14222 h 2496030"/>
              <a:gd name="connsiteX3" fmla="*/ 3417420 w 4038599"/>
              <a:gd name="connsiteY3" fmla="*/ 9782 h 2496030"/>
              <a:gd name="connsiteX4" fmla="*/ 3757835 w 4038599"/>
              <a:gd name="connsiteY4" fmla="*/ 19315 h 2496030"/>
              <a:gd name="connsiteX5" fmla="*/ 3892671 w 4038599"/>
              <a:gd name="connsiteY5" fmla="*/ 13177 h 2496030"/>
              <a:gd name="connsiteX6" fmla="*/ 4016790 w 4038599"/>
              <a:gd name="connsiteY6" fmla="*/ 8134 h 2496030"/>
              <a:gd name="connsiteX7" fmla="*/ 4034037 w 4038599"/>
              <a:gd name="connsiteY7" fmla="*/ 8999 h 2496030"/>
              <a:gd name="connsiteX8" fmla="*/ 4035370 w 4038599"/>
              <a:gd name="connsiteY8" fmla="*/ 62503 h 2496030"/>
              <a:gd name="connsiteX9" fmla="*/ 4020562 w 4038599"/>
              <a:gd name="connsiteY9" fmla="*/ 231143 h 2496030"/>
              <a:gd name="connsiteX10" fmla="*/ 4019168 w 4038599"/>
              <a:gd name="connsiteY10" fmla="*/ 393470 h 2496030"/>
              <a:gd name="connsiteX11" fmla="*/ 4014100 w 4038599"/>
              <a:gd name="connsiteY11" fmla="*/ 651618 h 2496030"/>
              <a:gd name="connsiteX12" fmla="*/ 4019295 w 4038599"/>
              <a:gd name="connsiteY12" fmla="*/ 902406 h 2496030"/>
              <a:gd name="connsiteX13" fmla="*/ 4033231 w 4038599"/>
              <a:gd name="connsiteY13" fmla="*/ 1078946 h 2496030"/>
              <a:gd name="connsiteX14" fmla="*/ 4011566 w 4038599"/>
              <a:gd name="connsiteY14" fmla="*/ 1189872 h 2496030"/>
              <a:gd name="connsiteX15" fmla="*/ 4011566 w 4038599"/>
              <a:gd name="connsiteY15" fmla="*/ 1387989 h 2496030"/>
              <a:gd name="connsiteX16" fmla="*/ 4038599 w 4038599"/>
              <a:gd name="connsiteY16" fmla="*/ 1495613 h 2496030"/>
              <a:gd name="connsiteX17" fmla="*/ 4038599 w 4038599"/>
              <a:gd name="connsiteY17" fmla="*/ 1746509 h 2496030"/>
              <a:gd name="connsiteX18" fmla="*/ 4038283 w 4038599"/>
              <a:gd name="connsiteY18" fmla="*/ 1749734 h 2496030"/>
              <a:gd name="connsiteX19" fmla="*/ 4026896 w 4038599"/>
              <a:gd name="connsiteY19" fmla="*/ 1837274 h 2496030"/>
              <a:gd name="connsiteX20" fmla="*/ 4029684 w 4038599"/>
              <a:gd name="connsiteY20" fmla="*/ 2121948 h 2496030"/>
              <a:gd name="connsiteX21" fmla="*/ 4032978 w 4038599"/>
              <a:gd name="connsiteY21" fmla="*/ 2359155 h 2496030"/>
              <a:gd name="connsiteX22" fmla="*/ 4023519 w 4038599"/>
              <a:gd name="connsiteY22" fmla="*/ 2496030 h 2496030"/>
              <a:gd name="connsiteX23" fmla="*/ 0 w 4038599"/>
              <a:gd name="connsiteY23" fmla="*/ 2496030 h 2496030"/>
              <a:gd name="connsiteX24" fmla="*/ 0 w 4038599"/>
              <a:gd name="connsiteY24" fmla="*/ 12459 h 2496030"/>
              <a:gd name="connsiteX25" fmla="*/ 17104 w 4038599"/>
              <a:gd name="connsiteY25" fmla="*/ 15006 h 2496030"/>
              <a:gd name="connsiteX26" fmla="*/ 216416 w 4038599"/>
              <a:gd name="connsiteY26" fmla="*/ 7824 h 2496030"/>
              <a:gd name="connsiteX27" fmla="*/ 651370 w 4038599"/>
              <a:gd name="connsiteY27" fmla="*/ 17748 h 2496030"/>
              <a:gd name="connsiteX28" fmla="*/ 958396 w 4038599"/>
              <a:gd name="connsiteY28" fmla="*/ 14092 h 2496030"/>
              <a:gd name="connsiteX29" fmla="*/ 1519486 w 4038599"/>
              <a:gd name="connsiteY29" fmla="*/ 21666 h 2496030"/>
              <a:gd name="connsiteX30" fmla="*/ 2062411 w 4038599"/>
              <a:gd name="connsiteY30" fmla="*/ 17487 h 2496030"/>
              <a:gd name="connsiteX31" fmla="*/ 2464753 w 4038599"/>
              <a:gd name="connsiteY31" fmla="*/ 4 h 24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38599" h="2496030">
                <a:moveTo>
                  <a:pt x="2464753" y="4"/>
                </a:moveTo>
                <a:cubicBezTo>
                  <a:pt x="2509518" y="-78"/>
                  <a:pt x="2554292" y="1163"/>
                  <a:pt x="2599067" y="4428"/>
                </a:cubicBezTo>
                <a:cubicBezTo>
                  <a:pt x="2749817" y="17813"/>
                  <a:pt x="2901270" y="21079"/>
                  <a:pt x="3052443" y="14222"/>
                </a:cubicBezTo>
                <a:cubicBezTo>
                  <a:pt x="3173923" y="5694"/>
                  <a:pt x="3295774" y="4206"/>
                  <a:pt x="3417420" y="9782"/>
                </a:cubicBezTo>
                <a:cubicBezTo>
                  <a:pt x="3530764" y="16442"/>
                  <a:pt x="3644108" y="23233"/>
                  <a:pt x="3757835" y="19315"/>
                </a:cubicBezTo>
                <a:cubicBezTo>
                  <a:pt x="3803121" y="17748"/>
                  <a:pt x="3847768" y="15789"/>
                  <a:pt x="3892671" y="13177"/>
                </a:cubicBezTo>
                <a:cubicBezTo>
                  <a:pt x="3933972" y="9619"/>
                  <a:pt x="3975386" y="7938"/>
                  <a:pt x="4016790" y="8134"/>
                </a:cubicBezTo>
                <a:lnTo>
                  <a:pt x="4034037" y="8999"/>
                </a:lnTo>
                <a:lnTo>
                  <a:pt x="4035370" y="62503"/>
                </a:lnTo>
                <a:cubicBezTo>
                  <a:pt x="4033549" y="118790"/>
                  <a:pt x="4026390" y="174983"/>
                  <a:pt x="4020562" y="231143"/>
                </a:cubicBezTo>
                <a:cubicBezTo>
                  <a:pt x="4014860" y="285717"/>
                  <a:pt x="4006498" y="343464"/>
                  <a:pt x="4019168" y="393470"/>
                </a:cubicBezTo>
                <a:cubicBezTo>
                  <a:pt x="4042480" y="482184"/>
                  <a:pt x="4024236" y="566457"/>
                  <a:pt x="4014100" y="651618"/>
                </a:cubicBezTo>
                <a:cubicBezTo>
                  <a:pt x="4001874" y="734926"/>
                  <a:pt x="4003635" y="819681"/>
                  <a:pt x="4019295" y="902406"/>
                </a:cubicBezTo>
                <a:cubicBezTo>
                  <a:pt x="4031711" y="960787"/>
                  <a:pt x="4031711" y="1020184"/>
                  <a:pt x="4033231" y="1078946"/>
                </a:cubicBezTo>
                <a:cubicBezTo>
                  <a:pt x="4034118" y="1115753"/>
                  <a:pt x="4020562" y="1153193"/>
                  <a:pt x="4011566" y="1189872"/>
                </a:cubicBezTo>
                <a:cubicBezTo>
                  <a:pt x="3995476" y="1256123"/>
                  <a:pt x="3989648" y="1323388"/>
                  <a:pt x="4011566" y="1387989"/>
                </a:cubicBezTo>
                <a:lnTo>
                  <a:pt x="4038599" y="1495613"/>
                </a:lnTo>
                <a:lnTo>
                  <a:pt x="4038599" y="1746509"/>
                </a:lnTo>
                <a:lnTo>
                  <a:pt x="4038283" y="1749734"/>
                </a:lnTo>
                <a:cubicBezTo>
                  <a:pt x="4035575" y="1779147"/>
                  <a:pt x="4032408" y="1808464"/>
                  <a:pt x="4026896" y="1837274"/>
                </a:cubicBezTo>
                <a:cubicBezTo>
                  <a:pt x="4008779" y="1932843"/>
                  <a:pt x="4015240" y="2027776"/>
                  <a:pt x="4029684" y="2121948"/>
                </a:cubicBezTo>
                <a:cubicBezTo>
                  <a:pt x="4039832" y="2200637"/>
                  <a:pt x="4040934" y="2280226"/>
                  <a:pt x="4032978" y="2359155"/>
                </a:cubicBezTo>
                <a:lnTo>
                  <a:pt x="4023519" y="2496030"/>
                </a:lnTo>
                <a:lnTo>
                  <a:pt x="0" y="2496030"/>
                </a:lnTo>
                <a:lnTo>
                  <a:pt x="0" y="12459"/>
                </a:lnTo>
                <a:lnTo>
                  <a:pt x="17104" y="15006"/>
                </a:lnTo>
                <a:cubicBezTo>
                  <a:pt x="83627" y="15006"/>
                  <a:pt x="150022" y="12263"/>
                  <a:pt x="216416" y="7824"/>
                </a:cubicBezTo>
                <a:cubicBezTo>
                  <a:pt x="361434" y="-156"/>
                  <a:pt x="506837" y="3162"/>
                  <a:pt x="651370" y="17748"/>
                </a:cubicBezTo>
                <a:cubicBezTo>
                  <a:pt x="753623" y="25440"/>
                  <a:pt x="856335" y="24213"/>
                  <a:pt x="958396" y="14092"/>
                </a:cubicBezTo>
                <a:cubicBezTo>
                  <a:pt x="1145682" y="-1710"/>
                  <a:pt x="1332584" y="10958"/>
                  <a:pt x="1519486" y="21666"/>
                </a:cubicBezTo>
                <a:cubicBezTo>
                  <a:pt x="1700504" y="32113"/>
                  <a:pt x="1881394" y="24408"/>
                  <a:pt x="2062411" y="17487"/>
                </a:cubicBezTo>
                <a:cubicBezTo>
                  <a:pt x="2196255" y="12394"/>
                  <a:pt x="2330459" y="249"/>
                  <a:pt x="2464753" y="4"/>
                </a:cubicBez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16" name="圖片版面配置區 15">
            <a:extLst>
              <a:ext uri="{FF2B5EF4-FFF2-40B4-BE49-F238E27FC236}">
                <a16:creationId xmlns:a16="http://schemas.microsoft.com/office/drawing/2014/main" xmlns="" id="{2ABE113B-49CB-42B2-AC93-B3DF04407878}"/>
              </a:ext>
            </a:extLst>
          </p:cNvPr>
          <p:cNvSpPr>
            <a:spLocks noGrp="1"/>
          </p:cNvSpPr>
          <p:nvPr>
            <p:ph type="pic" sz="quarter" idx="13"/>
          </p:nvPr>
        </p:nvSpPr>
        <p:spPr>
          <a:xfrm>
            <a:off x="0" y="0"/>
            <a:ext cx="4041336" cy="4193763"/>
          </a:xfrm>
          <a:custGeom>
            <a:avLst/>
            <a:gdLst>
              <a:gd name="connsiteX0" fmla="*/ 0 w 4041336"/>
              <a:gd name="connsiteY0" fmla="*/ 0 h 4193763"/>
              <a:gd name="connsiteX1" fmla="*/ 4019848 w 4041336"/>
              <a:gd name="connsiteY1" fmla="*/ 0 h 4193763"/>
              <a:gd name="connsiteX2" fmla="*/ 4021195 w 4041336"/>
              <a:gd name="connsiteY2" fmla="*/ 11419 h 4193763"/>
              <a:gd name="connsiteX3" fmla="*/ 4037665 w 4041336"/>
              <a:gd name="connsiteY3" fmla="*/ 264364 h 4193763"/>
              <a:gd name="connsiteX4" fmla="*/ 4034118 w 4041336"/>
              <a:gd name="connsiteY4" fmla="*/ 574168 h 4193763"/>
              <a:gd name="connsiteX5" fmla="*/ 4026263 w 4041336"/>
              <a:gd name="connsiteY5" fmla="*/ 838028 h 4193763"/>
              <a:gd name="connsiteX6" fmla="*/ 4026263 w 4041336"/>
              <a:gd name="connsiteY6" fmla="*/ 847166 h 4193763"/>
              <a:gd name="connsiteX7" fmla="*/ 4026263 w 4041336"/>
              <a:gd name="connsiteY7" fmla="*/ 1138186 h 4193763"/>
              <a:gd name="connsiteX8" fmla="*/ 4024109 w 4041336"/>
              <a:gd name="connsiteY8" fmla="*/ 1259137 h 4193763"/>
              <a:gd name="connsiteX9" fmla="*/ 4016887 w 4041336"/>
              <a:gd name="connsiteY9" fmla="*/ 1412960 h 4193763"/>
              <a:gd name="connsiteX10" fmla="*/ 4026263 w 4041336"/>
              <a:gd name="connsiteY10" fmla="*/ 1539116 h 4193763"/>
              <a:gd name="connsiteX11" fmla="*/ 4024869 w 4041336"/>
              <a:gd name="connsiteY11" fmla="*/ 1823155 h 4193763"/>
              <a:gd name="connsiteX12" fmla="*/ 4017014 w 4041336"/>
              <a:gd name="connsiteY12" fmla="*/ 2154154 h 4193763"/>
              <a:gd name="connsiteX13" fmla="*/ 4017014 w 4041336"/>
              <a:gd name="connsiteY13" fmla="*/ 2421948 h 4193763"/>
              <a:gd name="connsiteX14" fmla="*/ 4029684 w 4041336"/>
              <a:gd name="connsiteY14" fmla="*/ 2667279 h 4193763"/>
              <a:gd name="connsiteX15" fmla="*/ 4019421 w 4041336"/>
              <a:gd name="connsiteY15" fmla="*/ 2956268 h 4193763"/>
              <a:gd name="connsiteX16" fmla="*/ 4022082 w 4041336"/>
              <a:gd name="connsiteY16" fmla="*/ 3094480 h 4193763"/>
              <a:gd name="connsiteX17" fmla="*/ 4027656 w 4041336"/>
              <a:gd name="connsiteY17" fmla="*/ 3260614 h 4193763"/>
              <a:gd name="connsiteX18" fmla="*/ 4009412 w 4041336"/>
              <a:gd name="connsiteY18" fmla="*/ 3538181 h 4193763"/>
              <a:gd name="connsiteX19" fmla="*/ 4031711 w 4041336"/>
              <a:gd name="connsiteY19" fmla="*/ 3694923 h 4193763"/>
              <a:gd name="connsiteX20" fmla="*/ 4038425 w 4041336"/>
              <a:gd name="connsiteY20" fmla="*/ 3836308 h 4193763"/>
              <a:gd name="connsiteX21" fmla="*/ 4029810 w 4041336"/>
              <a:gd name="connsiteY21" fmla="*/ 3956245 h 4193763"/>
              <a:gd name="connsiteX22" fmla="*/ 4013847 w 4041336"/>
              <a:gd name="connsiteY22" fmla="*/ 4114764 h 4193763"/>
              <a:gd name="connsiteX23" fmla="*/ 4010970 w 4041336"/>
              <a:gd name="connsiteY23" fmla="*/ 4161894 h 4193763"/>
              <a:gd name="connsiteX24" fmla="*/ 4002764 w 4041336"/>
              <a:gd name="connsiteY24" fmla="*/ 4161042 h 4193763"/>
              <a:gd name="connsiteX25" fmla="*/ 3868108 w 4041336"/>
              <a:gd name="connsiteY25" fmla="*/ 4163980 h 4193763"/>
              <a:gd name="connsiteX26" fmla="*/ 3174741 w 4041336"/>
              <a:gd name="connsiteY26" fmla="*/ 4175341 h 4193763"/>
              <a:gd name="connsiteX27" fmla="*/ 2247906 w 4041336"/>
              <a:gd name="connsiteY27" fmla="*/ 4167376 h 4193763"/>
              <a:gd name="connsiteX28" fmla="*/ 2057934 w 4041336"/>
              <a:gd name="connsiteY28" fmla="*/ 4175733 h 4193763"/>
              <a:gd name="connsiteX29" fmla="*/ 1797729 w 4041336"/>
              <a:gd name="connsiteY29" fmla="*/ 4165547 h 4193763"/>
              <a:gd name="connsiteX30" fmla="*/ 1485458 w 4041336"/>
              <a:gd name="connsiteY30" fmla="*/ 4175995 h 4193763"/>
              <a:gd name="connsiteX31" fmla="*/ 949185 w 4041336"/>
              <a:gd name="connsiteY31" fmla="*/ 4186181 h 4193763"/>
              <a:gd name="connsiteX32" fmla="*/ 357136 w 4041336"/>
              <a:gd name="connsiteY32" fmla="*/ 4175995 h 4193763"/>
              <a:gd name="connsiteX33" fmla="*/ 0 w 4041336"/>
              <a:gd name="connsiteY33" fmla="*/ 4175060 h 419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41336" h="4193763">
                <a:moveTo>
                  <a:pt x="0" y="0"/>
                </a:moveTo>
                <a:lnTo>
                  <a:pt x="4019848" y="0"/>
                </a:lnTo>
                <a:lnTo>
                  <a:pt x="4021195" y="11419"/>
                </a:lnTo>
                <a:cubicBezTo>
                  <a:pt x="4036145" y="95184"/>
                  <a:pt x="4033611" y="180091"/>
                  <a:pt x="4037665" y="264364"/>
                </a:cubicBezTo>
                <a:cubicBezTo>
                  <a:pt x="4042480" y="367421"/>
                  <a:pt x="4036399" y="470858"/>
                  <a:pt x="4034118" y="574168"/>
                </a:cubicBezTo>
                <a:cubicBezTo>
                  <a:pt x="4032344" y="662121"/>
                  <a:pt x="4023602" y="749948"/>
                  <a:pt x="4026263" y="838028"/>
                </a:cubicBezTo>
                <a:cubicBezTo>
                  <a:pt x="4026453" y="841074"/>
                  <a:pt x="4026453" y="844120"/>
                  <a:pt x="4026263" y="847166"/>
                </a:cubicBezTo>
                <a:cubicBezTo>
                  <a:pt x="4018154" y="944003"/>
                  <a:pt x="4018154" y="1041348"/>
                  <a:pt x="4026263" y="1138186"/>
                </a:cubicBezTo>
                <a:cubicBezTo>
                  <a:pt x="4028835" y="1178494"/>
                  <a:pt x="4028113" y="1218943"/>
                  <a:pt x="4024109" y="1259137"/>
                </a:cubicBezTo>
                <a:cubicBezTo>
                  <a:pt x="4020308" y="1310285"/>
                  <a:pt x="4008145" y="1362194"/>
                  <a:pt x="4016887" y="1412960"/>
                </a:cubicBezTo>
                <a:cubicBezTo>
                  <a:pt x="4022576" y="1454780"/>
                  <a:pt x="4025705" y="1496916"/>
                  <a:pt x="4026263" y="1539116"/>
                </a:cubicBezTo>
                <a:cubicBezTo>
                  <a:pt x="4030697" y="1633542"/>
                  <a:pt x="4026516" y="1728475"/>
                  <a:pt x="4024869" y="1823155"/>
                </a:cubicBezTo>
                <a:cubicBezTo>
                  <a:pt x="4023095" y="1933446"/>
                  <a:pt x="4025883" y="2043737"/>
                  <a:pt x="4017014" y="2154154"/>
                </a:cubicBezTo>
                <a:cubicBezTo>
                  <a:pt x="4012136" y="2243351"/>
                  <a:pt x="4012136" y="2332751"/>
                  <a:pt x="4017014" y="2421948"/>
                </a:cubicBezTo>
                <a:cubicBezTo>
                  <a:pt x="4019421" y="2503683"/>
                  <a:pt x="4031711" y="2584656"/>
                  <a:pt x="4029684" y="2667279"/>
                </a:cubicBezTo>
                <a:cubicBezTo>
                  <a:pt x="4027276" y="2763608"/>
                  <a:pt x="4015874" y="2859684"/>
                  <a:pt x="4019421" y="2956268"/>
                </a:cubicBezTo>
                <a:cubicBezTo>
                  <a:pt x="4021068" y="3002339"/>
                  <a:pt x="4021195" y="3048410"/>
                  <a:pt x="4022082" y="3094480"/>
                </a:cubicBezTo>
                <a:cubicBezTo>
                  <a:pt x="4023222" y="3149943"/>
                  <a:pt x="4033231" y="3205278"/>
                  <a:pt x="4027656" y="3260614"/>
                </a:cubicBezTo>
                <a:cubicBezTo>
                  <a:pt x="4018408" y="3352883"/>
                  <a:pt x="3994462" y="3443628"/>
                  <a:pt x="4009412" y="3538181"/>
                </a:cubicBezTo>
                <a:cubicBezTo>
                  <a:pt x="4017647" y="3590217"/>
                  <a:pt x="4026896" y="3642380"/>
                  <a:pt x="4031711" y="3694923"/>
                </a:cubicBezTo>
                <a:cubicBezTo>
                  <a:pt x="4035892" y="3741882"/>
                  <a:pt x="4046407" y="3789603"/>
                  <a:pt x="4038425" y="3836308"/>
                </a:cubicBezTo>
                <a:cubicBezTo>
                  <a:pt x="4031584" y="3876287"/>
                  <a:pt x="4035131" y="3916266"/>
                  <a:pt x="4029810" y="3956245"/>
                </a:cubicBezTo>
                <a:cubicBezTo>
                  <a:pt x="4022842" y="4008661"/>
                  <a:pt x="4019168" y="4061966"/>
                  <a:pt x="4013847" y="4114764"/>
                </a:cubicBezTo>
                <a:lnTo>
                  <a:pt x="4010970" y="4161894"/>
                </a:lnTo>
                <a:lnTo>
                  <a:pt x="4002764" y="4161042"/>
                </a:lnTo>
                <a:cubicBezTo>
                  <a:pt x="3957904" y="4159210"/>
                  <a:pt x="3912934" y="4160186"/>
                  <a:pt x="3868108" y="4163980"/>
                </a:cubicBezTo>
                <a:cubicBezTo>
                  <a:pt x="3637072" y="4178737"/>
                  <a:pt x="3405779" y="4172076"/>
                  <a:pt x="3174741" y="4175341"/>
                </a:cubicBezTo>
                <a:cubicBezTo>
                  <a:pt x="2865668" y="4179782"/>
                  <a:pt x="2556851" y="4168420"/>
                  <a:pt x="2247906" y="4167376"/>
                </a:cubicBezTo>
                <a:cubicBezTo>
                  <a:pt x="2184582" y="4167115"/>
                  <a:pt x="2121002" y="4170510"/>
                  <a:pt x="2057934" y="4175733"/>
                </a:cubicBezTo>
                <a:cubicBezTo>
                  <a:pt x="1970560" y="4182786"/>
                  <a:pt x="1884336" y="4173905"/>
                  <a:pt x="1797729" y="4165547"/>
                </a:cubicBezTo>
                <a:cubicBezTo>
                  <a:pt x="1693340" y="4155492"/>
                  <a:pt x="1589207" y="4164372"/>
                  <a:pt x="1485458" y="4175995"/>
                </a:cubicBezTo>
                <a:cubicBezTo>
                  <a:pt x="1307344" y="4195571"/>
                  <a:pt x="1127888" y="4198979"/>
                  <a:pt x="949185" y="4186181"/>
                </a:cubicBezTo>
                <a:cubicBezTo>
                  <a:pt x="751793" y="4172468"/>
                  <a:pt x="554529" y="4174950"/>
                  <a:pt x="357136" y="4175995"/>
                </a:cubicBezTo>
                <a:lnTo>
                  <a:pt x="0" y="4175060"/>
                </a:lnTo>
                <a:close/>
              </a:path>
            </a:pathLst>
          </a:custGeom>
        </p:spPr>
        <p:txBody>
          <a:bodyPr wrap="square" rtlCol="0" anchor="ctr">
            <a:noAutofit/>
          </a:bodyPr>
          <a:lstStyle>
            <a:lvl1pPr algn="ctr">
              <a:buNone/>
              <a:defRPr sz="24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hasCustomPrompt="1"/>
          </p:nvPr>
        </p:nvSpPr>
        <p:spPr>
          <a:xfrm>
            <a:off x="4654296" y="329184"/>
            <a:ext cx="6894576" cy="1783080"/>
          </a:xfrm>
        </p:spPr>
        <p:txBody>
          <a:bodyPr rtlCol="0" anchor="b"/>
          <a:lstStyle>
            <a:lvl1pPr>
              <a:defRPr sz="7200">
                <a:latin typeface="Microsoft JhengHei UI" panose="020B0604030504040204" pitchFamily="34" charset="-120"/>
                <a:ea typeface="Microsoft JhengHei UI" panose="020B0604030504040204" pitchFamily="34" charset="-120"/>
              </a:defRPr>
            </a:lvl1pPr>
          </a:lstStyle>
          <a:p>
            <a:pPr rtl="0"/>
            <a:r>
              <a:rPr lang="zh-TW" altLang="en-US" noProof="0"/>
              <a:t>標題</a:t>
            </a:r>
          </a:p>
        </p:txBody>
      </p:sp>
      <p:sp>
        <p:nvSpPr>
          <p:cNvPr id="3" name="內容版面配置區 2">
            <a:extLst>
              <a:ext uri="{FF2B5EF4-FFF2-40B4-BE49-F238E27FC236}">
                <a16:creationId xmlns:a16="http://schemas.microsoft.com/office/drawing/2014/main" xmlns="" id="{48E9219E-EE74-4093-94D6-F663E059C504}"/>
              </a:ext>
            </a:extLst>
          </p:cNvPr>
          <p:cNvSpPr>
            <a:spLocks noGrp="1"/>
          </p:cNvSpPr>
          <p:nvPr>
            <p:ph idx="1"/>
          </p:nvPr>
        </p:nvSpPr>
        <p:spPr>
          <a:xfrm>
            <a:off x="4654296" y="2706624"/>
            <a:ext cx="6894576" cy="3483864"/>
          </a:xfrm>
        </p:spPr>
        <p:txBody>
          <a:bodyPr rtlCol="0">
            <a:normAutofit/>
          </a:bodyPr>
          <a:lstStyle>
            <a:lvl1pPr marL="0" indent="0">
              <a:buNone/>
              <a:defRPr sz="2400">
                <a:latin typeface="Microsoft JhengHei UI" panose="020B0604030504040204" pitchFamily="34" charset="-120"/>
                <a:ea typeface="Microsoft JhengHei UI" panose="020B0604030504040204" pitchFamily="34" charset="-120"/>
              </a:defRPr>
            </a:lvl1pPr>
            <a:lvl2pPr marL="228600">
              <a:defRPr sz="2000">
                <a:latin typeface="Microsoft JhengHei UI" panose="020B0604030504040204" pitchFamily="34" charset="-120"/>
                <a:ea typeface="Microsoft JhengHei UI" panose="020B0604030504040204" pitchFamily="34" charset="-120"/>
              </a:defRPr>
            </a:lvl2pPr>
            <a:lvl3pPr marL="457200">
              <a:defRPr sz="1800">
                <a:latin typeface="Microsoft JhengHei UI" panose="020B0604030504040204" pitchFamily="34" charset="-120"/>
                <a:ea typeface="Microsoft JhengHei UI" panose="020B0604030504040204" pitchFamily="34" charset="-120"/>
              </a:defRPr>
            </a:lvl3pPr>
            <a:lvl4pPr marL="685800">
              <a:defRPr sz="1600">
                <a:latin typeface="Microsoft JhengHei UI" panose="020B0604030504040204" pitchFamily="34" charset="-120"/>
                <a:ea typeface="Microsoft JhengHei UI" panose="020B0604030504040204" pitchFamily="34" charset="-120"/>
              </a:defRPr>
            </a:lvl4pPr>
            <a:lvl5pPr marL="914400">
              <a:defRPr sz="14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a:xfrm>
            <a:off x="8641080" y="6356350"/>
            <a:ext cx="2743200" cy="365125"/>
          </a:xfrm>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7" name="矩形 6" descr="Tag=AccentColor&#10;Flavor=Light&#10;Target=FillAndLine">
            <a:extLst>
              <a:ext uri="{FF2B5EF4-FFF2-40B4-BE49-F238E27FC236}">
                <a16:creationId xmlns:a16="http://schemas.microsoft.com/office/drawing/2014/main" xmlns="" id="{9B1377BC-1A5F-4113-953E-30CA51FC6F91}"/>
              </a:ext>
            </a:extLst>
          </p:cNvPr>
          <p:cNvSpPr/>
          <p:nvPr userDrawn="1"/>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013803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章節標題">
    <p:spTree>
      <p:nvGrpSpPr>
        <p:cNvPr id="1" name=""/>
        <p:cNvGrpSpPr/>
        <p:nvPr/>
      </p:nvGrpSpPr>
      <p:grpSpPr>
        <a:xfrm>
          <a:off x="0" y="0"/>
          <a:ext cx="0" cy="0"/>
          <a:chOff x="0" y="0"/>
          <a:chExt cx="0" cy="0"/>
        </a:xfrm>
      </p:grpSpPr>
      <p:sp>
        <p:nvSpPr>
          <p:cNvPr id="7" name="手繪多邊形：圖案 6" descr="Tag=AccentColor&#10;Flavor=Light&#10;Target=Fill">
            <a:extLst>
              <a:ext uri="{FF2B5EF4-FFF2-40B4-BE49-F238E27FC236}">
                <a16:creationId xmlns:a16="http://schemas.microsoft.com/office/drawing/2014/main" xmlns="" id="{CB56F624-1B75-47D6-8B9E-1F3E7840AE13}"/>
              </a:ext>
            </a:extLst>
          </p:cNvPr>
          <p:cNvSpPr>
            <a:spLocks noChangeAspect="1"/>
          </p:cNvSpPr>
          <p:nvPr userDrawn="1"/>
        </p:nvSpPr>
        <p:spPr>
          <a:xfrm>
            <a:off x="807242" y="612648"/>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chemeClr val="accent1"/>
          </a:solidFill>
          <a:ln w="9525" cap="flat">
            <a:noFill/>
            <a:prstDash val="solid"/>
            <a:miter/>
          </a:ln>
        </p:spPr>
        <p:txBody>
          <a:bodyPr rtlCol="0" anchor="ctr"/>
          <a:lstStyle/>
          <a:p>
            <a:pP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hasCustomPrompt="1"/>
          </p:nvPr>
        </p:nvSpPr>
        <p:spPr>
          <a:xfrm>
            <a:off x="2066544" y="1911096"/>
            <a:ext cx="8055864" cy="2075688"/>
          </a:xfrm>
        </p:spPr>
        <p:txBody>
          <a:bodyPr rtlCol="0" anchor="b"/>
          <a:lstStyle>
            <a:lvl1pPr algn="ctr">
              <a:defRPr sz="8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職稱</a:t>
            </a:r>
          </a:p>
        </p:txBody>
      </p:sp>
      <p:sp>
        <p:nvSpPr>
          <p:cNvPr id="11" name="矩形 6">
            <a:extLst>
              <a:ext uri="{FF2B5EF4-FFF2-40B4-BE49-F238E27FC236}">
                <a16:creationId xmlns:a16="http://schemas.microsoft.com/office/drawing/2014/main" xmlns="" id="{EC686F5F-8990-4C72-9CE5-9517854EA994}"/>
              </a:ext>
            </a:extLst>
          </p:cNvPr>
          <p:cNvSpPr/>
          <p:nvPr userDrawn="1"/>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13" name="文字版面配置區 12">
            <a:extLst>
              <a:ext uri="{FF2B5EF4-FFF2-40B4-BE49-F238E27FC236}">
                <a16:creationId xmlns:a16="http://schemas.microsoft.com/office/drawing/2014/main" xmlns="" id="{1BBF36E3-BC05-42D6-BE88-CFA8276D6AAD}"/>
              </a:ext>
            </a:extLst>
          </p:cNvPr>
          <p:cNvSpPr>
            <a:spLocks noGrp="1"/>
          </p:cNvSpPr>
          <p:nvPr>
            <p:ph type="body" sz="quarter" idx="13" hasCustomPrompt="1"/>
          </p:nvPr>
        </p:nvSpPr>
        <p:spPr>
          <a:xfrm>
            <a:off x="3227832" y="4352544"/>
            <a:ext cx="5733288" cy="932688"/>
          </a:xfrm>
        </p:spPr>
        <p:txBody>
          <a:bodyPr rtlCol="0"/>
          <a:lstStyle>
            <a:lvl1pPr algn="ctr">
              <a:buNone/>
              <a:defRPr>
                <a:solidFill>
                  <a:schemeClr val="bg1"/>
                </a:solidFill>
                <a:latin typeface="Microsoft JhengHei UI" panose="020B0604030504040204" pitchFamily="34" charset="-120"/>
                <a:ea typeface="Microsoft JhengHei UI" panose="020B0604030504040204" pitchFamily="34" charset="-12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zh-TW" altLang="en-US" noProof="0"/>
              <a:t>副標題</a:t>
            </a:r>
          </a:p>
        </p:txBody>
      </p:sp>
    </p:spTree>
    <p:extLst>
      <p:ext uri="{BB962C8B-B14F-4D97-AF65-F5344CB8AC3E}">
        <p14:creationId xmlns:p14="http://schemas.microsoft.com/office/powerpoint/2010/main" val="29157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768096" y="365125"/>
            <a:ext cx="10515600" cy="1325563"/>
          </a:xfrm>
        </p:spPr>
        <p:txBody>
          <a:bodyPr rtlCol="0"/>
          <a:lstStyle>
            <a:lvl1pPr>
              <a:defRPr sz="54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xmlns="" id="{48E9219E-EE74-4093-94D6-F663E059C504}"/>
              </a:ext>
            </a:extLst>
          </p:cNvPr>
          <p:cNvSpPr>
            <a:spLocks noGrp="1"/>
          </p:cNvSpPr>
          <p:nvPr>
            <p:ph idx="1"/>
          </p:nvPr>
        </p:nvSpPr>
        <p:spPr>
          <a:xfrm>
            <a:off x="838200" y="2075688"/>
            <a:ext cx="10515600" cy="4105656"/>
          </a:xfrm>
        </p:spPr>
        <p:txBody>
          <a:bodyPr rtlCol="0">
            <a:normAutofit/>
          </a:bodyPr>
          <a:lstStyle>
            <a:lvl1pPr>
              <a:defRPr sz="2800">
                <a:latin typeface="Microsoft JhengHei UI" panose="020B0604030504040204" pitchFamily="34" charset="-120"/>
                <a:ea typeface="Microsoft JhengHei UI" panose="020B0604030504040204" pitchFamily="34" charset="-120"/>
              </a:defRPr>
            </a:lvl1pPr>
            <a:lvl2pPr>
              <a:defRPr sz="2400">
                <a:latin typeface="Microsoft JhengHei UI" panose="020B0604030504040204" pitchFamily="34" charset="-120"/>
                <a:ea typeface="Microsoft JhengHei UI" panose="020B0604030504040204" pitchFamily="34" charset="-120"/>
              </a:defRPr>
            </a:lvl2pPr>
            <a:lvl3pPr>
              <a:defRPr sz="2000">
                <a:latin typeface="Microsoft JhengHei UI" panose="020B0604030504040204" pitchFamily="34" charset="-120"/>
                <a:ea typeface="Microsoft JhengHei UI" panose="020B0604030504040204" pitchFamily="34" charset="-120"/>
              </a:defRPr>
            </a:lvl3pPr>
            <a:lvl4pPr>
              <a:defRPr sz="1800">
                <a:latin typeface="Microsoft JhengHei UI" panose="020B0604030504040204" pitchFamily="34" charset="-120"/>
                <a:ea typeface="Microsoft JhengHei UI" panose="020B0604030504040204" pitchFamily="34" charset="-120"/>
              </a:defRPr>
            </a:lvl4pPr>
            <a:lvl5pPr>
              <a:defRPr sz="18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8" name="矩形 7" descr="Tag=AccentColor&#10;Flavor=Light&#10;Target=FillAndLine">
            <a:extLst>
              <a:ext uri="{FF2B5EF4-FFF2-40B4-BE49-F238E27FC236}">
                <a16:creationId xmlns:a16="http://schemas.microsoft.com/office/drawing/2014/main" xmlns="" id="{EBDD1931-9E86-4402-9A68-33A2D9EFB198}"/>
              </a:ext>
            </a:extLst>
          </p:cNvPr>
          <p:cNvSpPr/>
          <p:nvPr/>
        </p:nvSpPr>
        <p:spPr>
          <a:xfrm>
            <a:off x="838199" y="1709928"/>
            <a:ext cx="10515600" cy="27432"/>
          </a:xfrm>
          <a:custGeom>
            <a:avLst/>
            <a:gdLst>
              <a:gd name="connsiteX0" fmla="*/ 0 w 10515600"/>
              <a:gd name="connsiteY0" fmla="*/ 0 h 27432"/>
              <a:gd name="connsiteX1" fmla="*/ 552069 w 10515600"/>
              <a:gd name="connsiteY1" fmla="*/ 0 h 27432"/>
              <a:gd name="connsiteX2" fmla="*/ 893826 w 10515600"/>
              <a:gd name="connsiteY2" fmla="*/ 0 h 27432"/>
              <a:gd name="connsiteX3" fmla="*/ 1761363 w 10515600"/>
              <a:gd name="connsiteY3" fmla="*/ 0 h 27432"/>
              <a:gd name="connsiteX4" fmla="*/ 2313432 w 10515600"/>
              <a:gd name="connsiteY4" fmla="*/ 0 h 27432"/>
              <a:gd name="connsiteX5" fmla="*/ 2865501 w 10515600"/>
              <a:gd name="connsiteY5" fmla="*/ 0 h 27432"/>
              <a:gd name="connsiteX6" fmla="*/ 3733038 w 10515600"/>
              <a:gd name="connsiteY6" fmla="*/ 0 h 27432"/>
              <a:gd name="connsiteX7" fmla="*/ 4179951 w 10515600"/>
              <a:gd name="connsiteY7" fmla="*/ 0 h 27432"/>
              <a:gd name="connsiteX8" fmla="*/ 5047488 w 10515600"/>
              <a:gd name="connsiteY8" fmla="*/ 0 h 27432"/>
              <a:gd name="connsiteX9" fmla="*/ 5915025 w 10515600"/>
              <a:gd name="connsiteY9" fmla="*/ 0 h 27432"/>
              <a:gd name="connsiteX10" fmla="*/ 6572250 w 10515600"/>
              <a:gd name="connsiteY10" fmla="*/ 0 h 27432"/>
              <a:gd name="connsiteX11" fmla="*/ 7439787 w 10515600"/>
              <a:gd name="connsiteY11" fmla="*/ 0 h 27432"/>
              <a:gd name="connsiteX12" fmla="*/ 7991856 w 10515600"/>
              <a:gd name="connsiteY12" fmla="*/ 0 h 27432"/>
              <a:gd name="connsiteX13" fmla="*/ 8543925 w 10515600"/>
              <a:gd name="connsiteY13" fmla="*/ 0 h 27432"/>
              <a:gd name="connsiteX14" fmla="*/ 9306306 w 10515600"/>
              <a:gd name="connsiteY14" fmla="*/ 0 h 27432"/>
              <a:gd name="connsiteX15" fmla="*/ 9858375 w 10515600"/>
              <a:gd name="connsiteY15" fmla="*/ 0 h 27432"/>
              <a:gd name="connsiteX16" fmla="*/ 10515600 w 10515600"/>
              <a:gd name="connsiteY16" fmla="*/ 0 h 27432"/>
              <a:gd name="connsiteX17" fmla="*/ 10515600 w 10515600"/>
              <a:gd name="connsiteY17" fmla="*/ 27432 h 27432"/>
              <a:gd name="connsiteX18" fmla="*/ 9753219 w 10515600"/>
              <a:gd name="connsiteY18" fmla="*/ 27432 h 27432"/>
              <a:gd name="connsiteX19" fmla="*/ 9411462 w 10515600"/>
              <a:gd name="connsiteY19" fmla="*/ 27432 h 27432"/>
              <a:gd name="connsiteX20" fmla="*/ 8964549 w 10515600"/>
              <a:gd name="connsiteY20" fmla="*/ 27432 h 27432"/>
              <a:gd name="connsiteX21" fmla="*/ 8097012 w 10515600"/>
              <a:gd name="connsiteY21" fmla="*/ 27432 h 27432"/>
              <a:gd name="connsiteX22" fmla="*/ 7439787 w 10515600"/>
              <a:gd name="connsiteY22" fmla="*/ 27432 h 27432"/>
              <a:gd name="connsiteX23" fmla="*/ 6992874 w 10515600"/>
              <a:gd name="connsiteY23" fmla="*/ 27432 h 27432"/>
              <a:gd name="connsiteX24" fmla="*/ 6335649 w 10515600"/>
              <a:gd name="connsiteY24" fmla="*/ 27432 h 27432"/>
              <a:gd name="connsiteX25" fmla="*/ 5993892 w 10515600"/>
              <a:gd name="connsiteY25" fmla="*/ 27432 h 27432"/>
              <a:gd name="connsiteX26" fmla="*/ 5652135 w 10515600"/>
              <a:gd name="connsiteY26" fmla="*/ 27432 h 27432"/>
              <a:gd name="connsiteX27" fmla="*/ 4994910 w 10515600"/>
              <a:gd name="connsiteY27" fmla="*/ 27432 h 27432"/>
              <a:gd name="connsiteX28" fmla="*/ 4547997 w 10515600"/>
              <a:gd name="connsiteY28" fmla="*/ 27432 h 27432"/>
              <a:gd name="connsiteX29" fmla="*/ 3785616 w 10515600"/>
              <a:gd name="connsiteY29" fmla="*/ 27432 h 27432"/>
              <a:gd name="connsiteX30" fmla="*/ 3338703 w 10515600"/>
              <a:gd name="connsiteY30" fmla="*/ 27432 h 27432"/>
              <a:gd name="connsiteX31" fmla="*/ 2576322 w 10515600"/>
              <a:gd name="connsiteY31" fmla="*/ 27432 h 27432"/>
              <a:gd name="connsiteX32" fmla="*/ 2234565 w 10515600"/>
              <a:gd name="connsiteY32" fmla="*/ 27432 h 27432"/>
              <a:gd name="connsiteX33" fmla="*/ 1472184 w 10515600"/>
              <a:gd name="connsiteY33" fmla="*/ 27432 h 27432"/>
              <a:gd name="connsiteX34" fmla="*/ 1025271 w 10515600"/>
              <a:gd name="connsiteY34" fmla="*/ 27432 h 27432"/>
              <a:gd name="connsiteX35" fmla="*/ 683514 w 10515600"/>
              <a:gd name="connsiteY35" fmla="*/ 27432 h 27432"/>
              <a:gd name="connsiteX36" fmla="*/ 0 w 10515600"/>
              <a:gd name="connsiteY36" fmla="*/ 27432 h 27432"/>
              <a:gd name="connsiteX37" fmla="*/ 0 w 10515600"/>
              <a:gd name="connsiteY37"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515600" h="27432"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noFill/>
          <a:ln w="38100" cap="rnd">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solidFill>
                <a:schemeClr val="tx1"/>
              </a:solidFill>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876438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引述">
    <p:spTree>
      <p:nvGrpSpPr>
        <p:cNvPr id="1" name=""/>
        <p:cNvGrpSpPr/>
        <p:nvPr/>
      </p:nvGrpSpPr>
      <p:grpSpPr>
        <a:xfrm>
          <a:off x="0" y="0"/>
          <a:ext cx="0" cy="0"/>
          <a:chOff x="0" y="0"/>
          <a:chExt cx="0" cy="0"/>
        </a:xfrm>
      </p:grpSpPr>
      <p:sp>
        <p:nvSpPr>
          <p:cNvPr id="7" name="手繪多邊形：圖案 6" descr="Tag=AccentColor&#10;Flavor=Light&#10;Target=Fill">
            <a:extLst>
              <a:ext uri="{FF2B5EF4-FFF2-40B4-BE49-F238E27FC236}">
                <a16:creationId xmlns:a16="http://schemas.microsoft.com/office/drawing/2014/main" xmlns="" id="{76F9E1DA-21B7-46CB-A98B-FA0C2179E1DE}"/>
              </a:ext>
            </a:extLst>
          </p:cNvPr>
          <p:cNvSpPr/>
          <p:nvPr userDrawn="1"/>
        </p:nvSpPr>
        <p:spPr>
          <a:xfrm>
            <a:off x="0" y="1"/>
            <a:ext cx="12192000" cy="6054983"/>
          </a:xfrm>
          <a:custGeom>
            <a:avLst/>
            <a:gdLst>
              <a:gd name="connsiteX0" fmla="*/ 6788003 w 12188952"/>
              <a:gd name="connsiteY0" fmla="*/ 5986774 h 6054983"/>
              <a:gd name="connsiteX1" fmla="*/ 6787005 w 12188952"/>
              <a:gd name="connsiteY1" fmla="*/ 5986852 h 6054983"/>
              <a:gd name="connsiteX2" fmla="*/ 6786779 w 12188952"/>
              <a:gd name="connsiteY2" fmla="*/ 5987386 h 6054983"/>
              <a:gd name="connsiteX3" fmla="*/ 0 w 12188952"/>
              <a:gd name="connsiteY3" fmla="*/ 0 h 6054983"/>
              <a:gd name="connsiteX4" fmla="*/ 12188952 w 12188952"/>
              <a:gd name="connsiteY4" fmla="*/ 0 h 6054983"/>
              <a:gd name="connsiteX5" fmla="*/ 12188952 w 12188952"/>
              <a:gd name="connsiteY5" fmla="*/ 5092539 h 6054983"/>
              <a:gd name="connsiteX6" fmla="*/ 12058081 w 12188952"/>
              <a:gd name="connsiteY6" fmla="*/ 5131579 h 6054983"/>
              <a:gd name="connsiteX7" fmla="*/ 11673881 w 12188952"/>
              <a:gd name="connsiteY7" fmla="*/ 5235154 h 6054983"/>
              <a:gd name="connsiteX8" fmla="*/ 10422749 w 12188952"/>
              <a:gd name="connsiteY8" fmla="*/ 5518693 h 6054983"/>
              <a:gd name="connsiteX9" fmla="*/ 9421666 w 12188952"/>
              <a:gd name="connsiteY9" fmla="*/ 5693855 h 6054983"/>
              <a:gd name="connsiteX10" fmla="*/ 8456304 w 12188952"/>
              <a:gd name="connsiteY10" fmla="*/ 5827556 h 6054983"/>
              <a:gd name="connsiteX11" fmla="*/ 7714041 w 12188952"/>
              <a:gd name="connsiteY11" fmla="*/ 5907503 h 6054983"/>
              <a:gd name="connsiteX12" fmla="*/ 6949978 w 12188952"/>
              <a:gd name="connsiteY12" fmla="*/ 5973283 h 6054983"/>
              <a:gd name="connsiteX13" fmla="*/ 6934569 w 12188952"/>
              <a:gd name="connsiteY13" fmla="*/ 5975354 h 6054983"/>
              <a:gd name="connsiteX14" fmla="*/ 6788750 w 12188952"/>
              <a:gd name="connsiteY14" fmla="*/ 5986715 h 6054983"/>
              <a:gd name="connsiteX15" fmla="*/ 6798241 w 12188952"/>
              <a:gd name="connsiteY15" fmla="*/ 5988535 h 6054983"/>
              <a:gd name="connsiteX16" fmla="*/ 6833723 w 12188952"/>
              <a:gd name="connsiteY16" fmla="*/ 5986828 h 6054983"/>
              <a:gd name="connsiteX17" fmla="*/ 6882282 w 12188952"/>
              <a:gd name="connsiteY17" fmla="*/ 5983850 h 6054983"/>
              <a:gd name="connsiteX18" fmla="*/ 7576876 w 12188952"/>
              <a:gd name="connsiteY18" fmla="*/ 5951323 h 6054983"/>
              <a:gd name="connsiteX19" fmla="*/ 8621689 w 12188952"/>
              <a:gd name="connsiteY19" fmla="*/ 5864426 h 6054983"/>
              <a:gd name="connsiteX20" fmla="*/ 9477600 w 12188952"/>
              <a:gd name="connsiteY20" fmla="*/ 5760520 h 6054983"/>
              <a:gd name="connsiteX21" fmla="*/ 10626651 w 12188952"/>
              <a:gd name="connsiteY21" fmla="*/ 5566363 h 6054983"/>
              <a:gd name="connsiteX22" fmla="*/ 11995498 w 12188952"/>
              <a:gd name="connsiteY22" fmla="*/ 5240369 h 6054983"/>
              <a:gd name="connsiteX23" fmla="*/ 12188952 w 12188952"/>
              <a:gd name="connsiteY23" fmla="*/ 5183370 h 6054983"/>
              <a:gd name="connsiteX24" fmla="*/ 12188952 w 12188952"/>
              <a:gd name="connsiteY24" fmla="*/ 5238107 h 6054983"/>
              <a:gd name="connsiteX25" fmla="*/ 11826300 w 12188952"/>
              <a:gd name="connsiteY25" fmla="*/ 5343406 h 6054983"/>
              <a:gd name="connsiteX26" fmla="*/ 10936448 w 12188952"/>
              <a:gd name="connsiteY26" fmla="*/ 5557921 h 6054983"/>
              <a:gd name="connsiteX27" fmla="*/ 9983034 w 12188952"/>
              <a:gd name="connsiteY27" fmla="*/ 5737926 h 6054983"/>
              <a:gd name="connsiteX28" fmla="*/ 9184585 w 12188952"/>
              <a:gd name="connsiteY28" fmla="*/ 5853873 h 6054983"/>
              <a:gd name="connsiteX29" fmla="*/ 8576053 w 12188952"/>
              <a:gd name="connsiteY29" fmla="*/ 5923392 h 6054983"/>
              <a:gd name="connsiteX30" fmla="*/ 7862392 w 12188952"/>
              <a:gd name="connsiteY30" fmla="*/ 5984843 h 6054983"/>
              <a:gd name="connsiteX31" fmla="*/ 6933768 w 12188952"/>
              <a:gd name="connsiteY31" fmla="*/ 6036237 h 6054983"/>
              <a:gd name="connsiteX32" fmla="*/ 6476130 w 12188952"/>
              <a:gd name="connsiteY32" fmla="*/ 6050140 h 6054983"/>
              <a:gd name="connsiteX33" fmla="*/ 6360703 w 12188952"/>
              <a:gd name="connsiteY33" fmla="*/ 6054983 h 6054983"/>
              <a:gd name="connsiteX34" fmla="*/ 6055614 w 12188952"/>
              <a:gd name="connsiteY34" fmla="*/ 6054983 h 6054983"/>
              <a:gd name="connsiteX35" fmla="*/ 5976289 w 12188952"/>
              <a:gd name="connsiteY35" fmla="*/ 6050389 h 6054983"/>
              <a:gd name="connsiteX36" fmla="*/ 5263770 w 12188952"/>
              <a:gd name="connsiteY36" fmla="*/ 6014140 h 6054983"/>
              <a:gd name="connsiteX37" fmla="*/ 4345190 w 12188952"/>
              <a:gd name="connsiteY37" fmla="*/ 5952070 h 6054983"/>
              <a:gd name="connsiteX38" fmla="*/ 3372201 w 12188952"/>
              <a:gd name="connsiteY38" fmla="*/ 5853501 h 6054983"/>
              <a:gd name="connsiteX39" fmla="*/ 2361582 w 12188952"/>
              <a:gd name="connsiteY39" fmla="*/ 5734574 h 6054983"/>
              <a:gd name="connsiteX40" fmla="*/ 1232869 w 12188952"/>
              <a:gd name="connsiteY40" fmla="*/ 5561398 h 6054983"/>
              <a:gd name="connsiteX41" fmla="*/ 68483 w 12188952"/>
              <a:gd name="connsiteY41" fmla="*/ 5321691 h 6054983"/>
              <a:gd name="connsiteX42" fmla="*/ 0 w 12188952"/>
              <a:gd name="connsiteY42" fmla="*/ 5304336 h 6054983"/>
              <a:gd name="connsiteX43" fmla="*/ 0 w 12188952"/>
              <a:gd name="connsiteY43" fmla="*/ 5247847 h 6054983"/>
              <a:gd name="connsiteX44" fmla="*/ 72423 w 12188952"/>
              <a:gd name="connsiteY44" fmla="*/ 5266624 h 6054983"/>
              <a:gd name="connsiteX45" fmla="*/ 600566 w 12188952"/>
              <a:gd name="connsiteY45" fmla="*/ 5384994 h 6054983"/>
              <a:gd name="connsiteX46" fmla="*/ 1769069 w 12188952"/>
              <a:gd name="connsiteY46" fmla="*/ 5595162 h 6054983"/>
              <a:gd name="connsiteX47" fmla="*/ 2612900 w 12188952"/>
              <a:gd name="connsiteY47" fmla="*/ 5712104 h 6054983"/>
              <a:gd name="connsiteX48" fmla="*/ 2580488 w 12188952"/>
              <a:gd name="connsiteY48" fmla="*/ 5702173 h 6054983"/>
              <a:gd name="connsiteX49" fmla="*/ 1112357 w 12188952"/>
              <a:gd name="connsiteY49" fmla="*/ 5369476 h 6054983"/>
              <a:gd name="connsiteX50" fmla="*/ 420307 w 12188952"/>
              <a:gd name="connsiteY50" fmla="*/ 5170043 h 6054983"/>
              <a:gd name="connsiteX51" fmla="*/ 0 w 12188952"/>
              <a:gd name="connsiteY51" fmla="*/ 5031126 h 6054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88952" h="6054983">
                <a:moveTo>
                  <a:pt x="6788003" y="5986774"/>
                </a:moveTo>
                <a:lnTo>
                  <a:pt x="6787005" y="5986852"/>
                </a:lnTo>
                <a:lnTo>
                  <a:pt x="6786779" y="5987386"/>
                </a:lnTo>
                <a:close/>
                <a:moveTo>
                  <a:pt x="0" y="0"/>
                </a:moveTo>
                <a:lnTo>
                  <a:pt x="12188952" y="0"/>
                </a:lnTo>
                <a:lnTo>
                  <a:pt x="12188952" y="5092539"/>
                </a:lnTo>
                <a:lnTo>
                  <a:pt x="12058081" y="5131579"/>
                </a:lnTo>
                <a:cubicBezTo>
                  <a:pt x="11930517" y="5167793"/>
                  <a:pt x="11802439" y="5202322"/>
                  <a:pt x="11673881" y="5235154"/>
                </a:cubicBezTo>
                <a:cubicBezTo>
                  <a:pt x="11259973" y="5342661"/>
                  <a:pt x="10842632" y="5436263"/>
                  <a:pt x="10422749" y="5518693"/>
                </a:cubicBezTo>
                <a:cubicBezTo>
                  <a:pt x="10090287" y="5583904"/>
                  <a:pt x="9756593" y="5642301"/>
                  <a:pt x="9421666" y="5693855"/>
                </a:cubicBezTo>
                <a:cubicBezTo>
                  <a:pt x="9100721" y="5743512"/>
                  <a:pt x="8778938" y="5788079"/>
                  <a:pt x="8456304" y="5827556"/>
                </a:cubicBezTo>
                <a:cubicBezTo>
                  <a:pt x="8209307" y="5857722"/>
                  <a:pt x="7961801" y="5883295"/>
                  <a:pt x="7714041" y="5907503"/>
                </a:cubicBezTo>
                <a:lnTo>
                  <a:pt x="6949978" y="5973283"/>
                </a:lnTo>
                <a:lnTo>
                  <a:pt x="6934569" y="5975354"/>
                </a:lnTo>
                <a:lnTo>
                  <a:pt x="6788750" y="5986715"/>
                </a:lnTo>
                <a:lnTo>
                  <a:pt x="6798241" y="5988535"/>
                </a:lnTo>
                <a:cubicBezTo>
                  <a:pt x="6809920" y="5989001"/>
                  <a:pt x="6822028" y="5986828"/>
                  <a:pt x="6833723" y="5986828"/>
                </a:cubicBezTo>
                <a:cubicBezTo>
                  <a:pt x="6849867" y="5986828"/>
                  <a:pt x="6866012" y="5984221"/>
                  <a:pt x="6882282" y="5983850"/>
                </a:cubicBezTo>
                <a:cubicBezTo>
                  <a:pt x="7114026" y="5978388"/>
                  <a:pt x="7345514" y="5966221"/>
                  <a:pt x="7576876" y="5951323"/>
                </a:cubicBezTo>
                <a:cubicBezTo>
                  <a:pt x="7925570" y="5928855"/>
                  <a:pt x="8274011" y="5900676"/>
                  <a:pt x="8621689" y="5864426"/>
                </a:cubicBezTo>
                <a:cubicBezTo>
                  <a:pt x="8907712" y="5835128"/>
                  <a:pt x="9193011" y="5800493"/>
                  <a:pt x="9477600" y="5760520"/>
                </a:cubicBezTo>
                <a:cubicBezTo>
                  <a:pt x="9862435" y="5706146"/>
                  <a:pt x="10245452" y="5641432"/>
                  <a:pt x="10626651" y="5566363"/>
                </a:cubicBezTo>
                <a:cubicBezTo>
                  <a:pt x="11087341" y="5475243"/>
                  <a:pt x="11544088" y="5367737"/>
                  <a:pt x="11995498" y="5240369"/>
                </a:cubicBezTo>
                <a:lnTo>
                  <a:pt x="12188952" y="5183370"/>
                </a:lnTo>
                <a:lnTo>
                  <a:pt x="12188952" y="5238107"/>
                </a:lnTo>
                <a:lnTo>
                  <a:pt x="11826300" y="5343406"/>
                </a:lnTo>
                <a:cubicBezTo>
                  <a:pt x="11531885" y="5423103"/>
                  <a:pt x="11235310" y="5493989"/>
                  <a:pt x="10936448" y="5557921"/>
                </a:cubicBezTo>
                <a:cubicBezTo>
                  <a:pt x="10620168" y="5625703"/>
                  <a:pt x="10302365" y="5685700"/>
                  <a:pt x="9983034" y="5737926"/>
                </a:cubicBezTo>
                <a:cubicBezTo>
                  <a:pt x="9717606" y="5781375"/>
                  <a:pt x="9451451" y="5820020"/>
                  <a:pt x="9184585" y="5853873"/>
                </a:cubicBezTo>
                <a:cubicBezTo>
                  <a:pt x="8981951" y="5879447"/>
                  <a:pt x="8779319" y="5903530"/>
                  <a:pt x="8576053" y="5923392"/>
                </a:cubicBezTo>
                <a:cubicBezTo>
                  <a:pt x="8338462" y="5946112"/>
                  <a:pt x="8100618" y="5967587"/>
                  <a:pt x="7862392" y="5984843"/>
                </a:cubicBezTo>
                <a:cubicBezTo>
                  <a:pt x="7553105" y="6007187"/>
                  <a:pt x="7243690" y="6025065"/>
                  <a:pt x="6933768" y="6036237"/>
                </a:cubicBezTo>
                <a:cubicBezTo>
                  <a:pt x="6781221" y="6041700"/>
                  <a:pt x="6628676" y="6045548"/>
                  <a:pt x="6476130" y="6050140"/>
                </a:cubicBezTo>
                <a:cubicBezTo>
                  <a:pt x="6437585" y="6048056"/>
                  <a:pt x="6398929" y="6049681"/>
                  <a:pt x="6360703" y="6054983"/>
                </a:cubicBezTo>
                <a:lnTo>
                  <a:pt x="6055614" y="6054983"/>
                </a:lnTo>
                <a:lnTo>
                  <a:pt x="5976289" y="6050389"/>
                </a:lnTo>
                <a:cubicBezTo>
                  <a:pt x="5738826" y="6037976"/>
                  <a:pt x="5501363" y="6024197"/>
                  <a:pt x="5263770" y="6014140"/>
                </a:cubicBezTo>
                <a:cubicBezTo>
                  <a:pt x="4957027" y="6001724"/>
                  <a:pt x="4650663" y="5981244"/>
                  <a:pt x="4345190" y="5952070"/>
                </a:cubicBezTo>
                <a:cubicBezTo>
                  <a:pt x="4020648" y="5921158"/>
                  <a:pt x="3696870" y="5886523"/>
                  <a:pt x="3372201" y="5853501"/>
                </a:cubicBezTo>
                <a:cubicBezTo>
                  <a:pt x="3034653" y="5819239"/>
                  <a:pt x="2697781" y="5779600"/>
                  <a:pt x="2361582" y="5734574"/>
                </a:cubicBezTo>
                <a:cubicBezTo>
                  <a:pt x="1984196" y="5684421"/>
                  <a:pt x="1607962" y="5626695"/>
                  <a:pt x="1232869" y="5561398"/>
                </a:cubicBezTo>
                <a:cubicBezTo>
                  <a:pt x="841970" y="5492685"/>
                  <a:pt x="453644" y="5414197"/>
                  <a:pt x="68483" y="5321691"/>
                </a:cubicBezTo>
                <a:lnTo>
                  <a:pt x="0" y="5304336"/>
                </a:lnTo>
                <a:lnTo>
                  <a:pt x="0" y="5247847"/>
                </a:lnTo>
                <a:lnTo>
                  <a:pt x="72423" y="5266624"/>
                </a:lnTo>
                <a:cubicBezTo>
                  <a:pt x="247899" y="5308802"/>
                  <a:pt x="424058" y="5348062"/>
                  <a:pt x="600566" y="5384994"/>
                </a:cubicBezTo>
                <a:cubicBezTo>
                  <a:pt x="988032" y="5465808"/>
                  <a:pt x="1377788" y="5534706"/>
                  <a:pt x="1769069" y="5595162"/>
                </a:cubicBezTo>
                <a:cubicBezTo>
                  <a:pt x="2051913" y="5638738"/>
                  <a:pt x="2335141" y="5678835"/>
                  <a:pt x="2612900" y="5712104"/>
                </a:cubicBezTo>
                <a:cubicBezTo>
                  <a:pt x="2604892" y="5714711"/>
                  <a:pt x="2593962" y="5704655"/>
                  <a:pt x="2580488" y="5702173"/>
                </a:cubicBezTo>
                <a:cubicBezTo>
                  <a:pt x="2086656" y="5610221"/>
                  <a:pt x="1597284" y="5499328"/>
                  <a:pt x="1112357" y="5369476"/>
                </a:cubicBezTo>
                <a:cubicBezTo>
                  <a:pt x="880233" y="5307405"/>
                  <a:pt x="649550" y="5240927"/>
                  <a:pt x="420307" y="5170043"/>
                </a:cubicBezTo>
                <a:lnTo>
                  <a:pt x="0" y="503112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1527048" y="932688"/>
            <a:ext cx="9144000" cy="2523744"/>
          </a:xfrm>
        </p:spPr>
        <p:txBody>
          <a:bodyPr rtlCol="0" anchor="b"/>
          <a:lstStyle>
            <a:lvl1pPr algn="ctr">
              <a:defRPr sz="6000">
                <a:solidFill>
                  <a:schemeClr val="bg1"/>
                </a:solidFill>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12" name="矩形 11">
            <a:extLst>
              <a:ext uri="{FF2B5EF4-FFF2-40B4-BE49-F238E27FC236}">
                <a16:creationId xmlns:a16="http://schemas.microsoft.com/office/drawing/2014/main" xmlns="" id="{9474AF53-8E5D-4CC4-B341-32DDBD4237D3}"/>
              </a:ext>
            </a:extLst>
          </p:cNvPr>
          <p:cNvSpPr/>
          <p:nvPr userDrawn="1"/>
        </p:nvSpPr>
        <p:spPr>
          <a:xfrm>
            <a:off x="3974206" y="3542284"/>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13" name="文字版面配置區 12">
            <a:extLst>
              <a:ext uri="{FF2B5EF4-FFF2-40B4-BE49-F238E27FC236}">
                <a16:creationId xmlns:a16="http://schemas.microsoft.com/office/drawing/2014/main" xmlns="" id="{D9470D2B-C603-4551-B51F-8216C72B2DD5}"/>
              </a:ext>
            </a:extLst>
          </p:cNvPr>
          <p:cNvSpPr>
            <a:spLocks noGrp="1"/>
          </p:cNvSpPr>
          <p:nvPr>
            <p:ph type="body" sz="quarter" idx="13" hasCustomPrompt="1"/>
          </p:nvPr>
        </p:nvSpPr>
        <p:spPr>
          <a:xfrm>
            <a:off x="1527048" y="3694176"/>
            <a:ext cx="9144000" cy="1627632"/>
          </a:xfrm>
        </p:spPr>
        <p:txBody>
          <a:bodyPr rtlCol="0"/>
          <a:lstStyle>
            <a:lvl1pPr algn="ctr">
              <a:buNone/>
              <a:defRPr>
                <a:solidFill>
                  <a:schemeClr val="bg1"/>
                </a:solidFill>
                <a:latin typeface="Microsoft JhengHei UI" panose="020B0604030504040204" pitchFamily="34" charset="-120"/>
                <a:ea typeface="Microsoft JhengHei UI" panose="020B0604030504040204" pitchFamily="34" charset="-12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zh-TW" altLang="en-US" noProof="0"/>
              <a:t>副標題</a:t>
            </a:r>
          </a:p>
        </p:txBody>
      </p:sp>
    </p:spTree>
    <p:extLst>
      <p:ext uri="{BB962C8B-B14F-4D97-AF65-F5344CB8AC3E}">
        <p14:creationId xmlns:p14="http://schemas.microsoft.com/office/powerpoint/2010/main" val="374436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團隊">
    <p:spTree>
      <p:nvGrpSpPr>
        <p:cNvPr id="1" name=""/>
        <p:cNvGrpSpPr/>
        <p:nvPr/>
      </p:nvGrpSpPr>
      <p:grpSpPr>
        <a:xfrm>
          <a:off x="0" y="0"/>
          <a:ext cx="0" cy="0"/>
          <a:chOff x="0" y="0"/>
          <a:chExt cx="0" cy="0"/>
        </a:xfrm>
      </p:grpSpPr>
      <p:sp>
        <p:nvSpPr>
          <p:cNvPr id="31" name="圖片版面配置區 30">
            <a:extLst>
              <a:ext uri="{FF2B5EF4-FFF2-40B4-BE49-F238E27FC236}">
                <a16:creationId xmlns:a16="http://schemas.microsoft.com/office/drawing/2014/main" xmlns="" id="{BCD35F50-8168-4166-90C4-6A55BA443EBF}"/>
              </a:ext>
            </a:extLst>
          </p:cNvPr>
          <p:cNvSpPr>
            <a:spLocks noGrp="1"/>
          </p:cNvSpPr>
          <p:nvPr>
            <p:ph type="pic" sz="quarter" idx="16"/>
          </p:nvPr>
        </p:nvSpPr>
        <p:spPr>
          <a:xfrm>
            <a:off x="7732109" y="3063095"/>
            <a:ext cx="1463039" cy="1479810"/>
          </a:xfrm>
          <a:custGeom>
            <a:avLst/>
            <a:gdLst>
              <a:gd name="connsiteX0" fmla="*/ 866622 w 1463039"/>
              <a:gd name="connsiteY0" fmla="*/ 571 h 1479810"/>
              <a:gd name="connsiteX1" fmla="*/ 964706 w 1463039"/>
              <a:gd name="connsiteY1" fmla="*/ 8669 h 1479810"/>
              <a:gd name="connsiteX2" fmla="*/ 1111825 w 1463039"/>
              <a:gd name="connsiteY2" fmla="*/ 8366 h 1479810"/>
              <a:gd name="connsiteX3" fmla="*/ 1290055 w 1463039"/>
              <a:gd name="connsiteY3" fmla="*/ 8730 h 1479810"/>
              <a:gd name="connsiteX4" fmla="*/ 1417397 w 1463039"/>
              <a:gd name="connsiteY4" fmla="*/ 6608 h 1479810"/>
              <a:gd name="connsiteX5" fmla="*/ 1454473 w 1463039"/>
              <a:gd name="connsiteY5" fmla="*/ 5290 h 1479810"/>
              <a:gd name="connsiteX6" fmla="*/ 1449518 w 1463039"/>
              <a:gd name="connsiteY6" fmla="*/ 94305 h 1479810"/>
              <a:gd name="connsiteX7" fmla="*/ 1454054 w 1463039"/>
              <a:gd name="connsiteY7" fmla="*/ 198723 h 1479810"/>
              <a:gd name="connsiteX8" fmla="*/ 1456615 w 1463039"/>
              <a:gd name="connsiteY8" fmla="*/ 391199 h 1479810"/>
              <a:gd name="connsiteX9" fmla="*/ 1452607 w 1463039"/>
              <a:gd name="connsiteY9" fmla="*/ 565102 h 1479810"/>
              <a:gd name="connsiteX10" fmla="*/ 1461012 w 1463039"/>
              <a:gd name="connsiteY10" fmla="*/ 624834 h 1479810"/>
              <a:gd name="connsiteX11" fmla="*/ 1451383 w 1463039"/>
              <a:gd name="connsiteY11" fmla="*/ 907022 h 1479810"/>
              <a:gd name="connsiteX12" fmla="*/ 1452663 w 1463039"/>
              <a:gd name="connsiteY12" fmla="*/ 1009694 h 1479810"/>
              <a:gd name="connsiteX13" fmla="*/ 1456002 w 1463039"/>
              <a:gd name="connsiteY13" fmla="*/ 1096988 h 1479810"/>
              <a:gd name="connsiteX14" fmla="*/ 1453720 w 1463039"/>
              <a:gd name="connsiteY14" fmla="*/ 1174562 h 1479810"/>
              <a:gd name="connsiteX15" fmla="*/ 1461722 w 1463039"/>
              <a:gd name="connsiteY15" fmla="*/ 1280018 h 1479810"/>
              <a:gd name="connsiteX16" fmla="*/ 1463039 w 1463039"/>
              <a:gd name="connsiteY16" fmla="*/ 1330769 h 1479810"/>
              <a:gd name="connsiteX17" fmla="*/ 1463039 w 1463039"/>
              <a:gd name="connsiteY17" fmla="*/ 1433804 h 1479810"/>
              <a:gd name="connsiteX18" fmla="*/ 1458897 w 1463039"/>
              <a:gd name="connsiteY18" fmla="*/ 1471900 h 1479810"/>
              <a:gd name="connsiteX19" fmla="*/ 1458306 w 1463039"/>
              <a:gd name="connsiteY19" fmla="*/ 1476109 h 1479810"/>
              <a:gd name="connsiteX20" fmla="*/ 1456251 w 1463039"/>
              <a:gd name="connsiteY20" fmla="*/ 1476006 h 1479810"/>
              <a:gd name="connsiteX21" fmla="*/ 1358699 w 1463039"/>
              <a:gd name="connsiteY21" fmla="*/ 1478795 h 1479810"/>
              <a:gd name="connsiteX22" fmla="*/ 1337088 w 1463039"/>
              <a:gd name="connsiteY22" fmla="*/ 1479810 h 1479810"/>
              <a:gd name="connsiteX23" fmla="*/ 1199842 w 1463039"/>
              <a:gd name="connsiteY23" fmla="*/ 1479810 h 1479810"/>
              <a:gd name="connsiteX24" fmla="*/ 1178285 w 1463039"/>
              <a:gd name="connsiteY24" fmla="*/ 1478795 h 1479810"/>
              <a:gd name="connsiteX25" fmla="*/ 859950 w 1463039"/>
              <a:gd name="connsiteY25" fmla="*/ 1471898 h 1479810"/>
              <a:gd name="connsiteX26" fmla="*/ 711774 w 1463039"/>
              <a:gd name="connsiteY26" fmla="*/ 1479810 h 1479810"/>
              <a:gd name="connsiteX27" fmla="*/ 637511 w 1463039"/>
              <a:gd name="connsiteY27" fmla="*/ 1479810 h 1479810"/>
              <a:gd name="connsiteX28" fmla="*/ 500700 w 1463039"/>
              <a:gd name="connsiteY28" fmla="*/ 1474455 h 1479810"/>
              <a:gd name="connsiteX29" fmla="*/ 234328 w 1463039"/>
              <a:gd name="connsiteY29" fmla="*/ 1468257 h 1479810"/>
              <a:gd name="connsiteX30" fmla="*/ 183686 w 1463039"/>
              <a:gd name="connsiteY30" fmla="*/ 1476228 h 1479810"/>
              <a:gd name="connsiteX31" fmla="*/ 157756 w 1463039"/>
              <a:gd name="connsiteY31" fmla="*/ 1479810 h 1479810"/>
              <a:gd name="connsiteX32" fmla="*/ 13214 w 1463039"/>
              <a:gd name="connsiteY32" fmla="*/ 1479810 h 1479810"/>
              <a:gd name="connsiteX33" fmla="*/ 15315 w 1463039"/>
              <a:gd name="connsiteY33" fmla="*/ 1462749 h 1479810"/>
              <a:gd name="connsiteX34" fmla="*/ 11891 w 1463039"/>
              <a:gd name="connsiteY34" fmla="*/ 1410409 h 1479810"/>
              <a:gd name="connsiteX35" fmla="*/ 6411 w 1463039"/>
              <a:gd name="connsiteY35" fmla="*/ 1244508 h 1479810"/>
              <a:gd name="connsiteX36" fmla="*/ 6849 w 1463039"/>
              <a:gd name="connsiteY36" fmla="*/ 1119455 h 1479810"/>
              <a:gd name="connsiteX37" fmla="*/ 6849 w 1463039"/>
              <a:gd name="connsiteY37" fmla="*/ 1060773 h 1479810"/>
              <a:gd name="connsiteX38" fmla="*/ 9698 w 1463039"/>
              <a:gd name="connsiteY38" fmla="*/ 982321 h 1479810"/>
              <a:gd name="connsiteX39" fmla="*/ 4219 w 1463039"/>
              <a:gd name="connsiteY39" fmla="*/ 947592 h 1479810"/>
              <a:gd name="connsiteX40" fmla="*/ 6903 w 1463039"/>
              <a:gd name="connsiteY40" fmla="*/ 858680 h 1479810"/>
              <a:gd name="connsiteX41" fmla="*/ 9808 w 1463039"/>
              <a:gd name="connsiteY41" fmla="*/ 755960 h 1479810"/>
              <a:gd name="connsiteX42" fmla="*/ 10247 w 1463039"/>
              <a:gd name="connsiteY42" fmla="*/ 673166 h 1479810"/>
              <a:gd name="connsiteX43" fmla="*/ 11452 w 1463039"/>
              <a:gd name="connsiteY43" fmla="*/ 516733 h 1479810"/>
              <a:gd name="connsiteX44" fmla="*/ 10465 w 1463039"/>
              <a:gd name="connsiteY44" fmla="*/ 425571 h 1479810"/>
              <a:gd name="connsiteX45" fmla="*/ 10465 w 1463039"/>
              <a:gd name="connsiteY45" fmla="*/ 216366 h 1479810"/>
              <a:gd name="connsiteX46" fmla="*/ 10795 w 1463039"/>
              <a:gd name="connsiteY46" fmla="*/ 104023 h 1479810"/>
              <a:gd name="connsiteX47" fmla="*/ 3534 w 1463039"/>
              <a:gd name="connsiteY47" fmla="*/ 20936 h 1479810"/>
              <a:gd name="connsiteX48" fmla="*/ 3924 w 1463039"/>
              <a:gd name="connsiteY48" fmla="*/ 8444 h 1479810"/>
              <a:gd name="connsiteX49" fmla="*/ 72291 w 1463039"/>
              <a:gd name="connsiteY49" fmla="*/ 7146 h 1479810"/>
              <a:gd name="connsiteX50" fmla="*/ 231770 w 1463039"/>
              <a:gd name="connsiteY50" fmla="*/ 4001 h 1479810"/>
              <a:gd name="connsiteX51" fmla="*/ 364602 w 1463039"/>
              <a:gd name="connsiteY51" fmla="*/ 11882 h 1479810"/>
              <a:gd name="connsiteX52" fmla="*/ 768233 w 1463039"/>
              <a:gd name="connsiteY52" fmla="*/ 2061 h 1479810"/>
              <a:gd name="connsiteX53" fmla="*/ 866622 w 1463039"/>
              <a:gd name="connsiteY53" fmla="*/ 571 h 147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463039" h="1479810">
                <a:moveTo>
                  <a:pt x="866622" y="571"/>
                </a:moveTo>
                <a:cubicBezTo>
                  <a:pt x="899405" y="1673"/>
                  <a:pt x="932136" y="4374"/>
                  <a:pt x="964706" y="8669"/>
                </a:cubicBezTo>
                <a:cubicBezTo>
                  <a:pt x="1013529" y="15823"/>
                  <a:pt x="1062766" y="11397"/>
                  <a:pt x="1111825" y="8366"/>
                </a:cubicBezTo>
                <a:cubicBezTo>
                  <a:pt x="1171216" y="4668"/>
                  <a:pt x="1230547" y="2667"/>
                  <a:pt x="1290055" y="8730"/>
                </a:cubicBezTo>
                <a:cubicBezTo>
                  <a:pt x="1332384" y="13094"/>
                  <a:pt x="1374949" y="9033"/>
                  <a:pt x="1417397" y="6608"/>
                </a:cubicBezTo>
                <a:lnTo>
                  <a:pt x="1454473" y="5290"/>
                </a:lnTo>
                <a:lnTo>
                  <a:pt x="1449518" y="94305"/>
                </a:lnTo>
                <a:cubicBezTo>
                  <a:pt x="1449059" y="129134"/>
                  <a:pt x="1450325" y="163951"/>
                  <a:pt x="1454054" y="198723"/>
                </a:cubicBezTo>
                <a:cubicBezTo>
                  <a:pt x="1459999" y="262767"/>
                  <a:pt x="1460856" y="327062"/>
                  <a:pt x="1456615" y="391199"/>
                </a:cubicBezTo>
                <a:cubicBezTo>
                  <a:pt x="1453665" y="449151"/>
                  <a:pt x="1446428" y="507012"/>
                  <a:pt x="1452607" y="565102"/>
                </a:cubicBezTo>
                <a:cubicBezTo>
                  <a:pt x="1454722" y="585089"/>
                  <a:pt x="1459843" y="604710"/>
                  <a:pt x="1461012" y="624834"/>
                </a:cubicBezTo>
                <a:cubicBezTo>
                  <a:pt x="1466578" y="719110"/>
                  <a:pt x="1458229" y="813066"/>
                  <a:pt x="1451383" y="907022"/>
                </a:cubicBezTo>
                <a:cubicBezTo>
                  <a:pt x="1448878" y="941246"/>
                  <a:pt x="1445816" y="975470"/>
                  <a:pt x="1452663" y="1009694"/>
                </a:cubicBezTo>
                <a:cubicBezTo>
                  <a:pt x="1458090" y="1038574"/>
                  <a:pt x="1459209" y="1067889"/>
                  <a:pt x="1456002" y="1096988"/>
                </a:cubicBezTo>
                <a:cubicBezTo>
                  <a:pt x="1452796" y="1122760"/>
                  <a:pt x="1452034" y="1148693"/>
                  <a:pt x="1453720" y="1174562"/>
                </a:cubicBezTo>
                <a:cubicBezTo>
                  <a:pt x="1457199" y="1209699"/>
                  <a:pt x="1459899" y="1244847"/>
                  <a:pt x="1461722" y="1280018"/>
                </a:cubicBezTo>
                <a:lnTo>
                  <a:pt x="1463039" y="1330769"/>
                </a:lnTo>
                <a:lnTo>
                  <a:pt x="1463039" y="1433804"/>
                </a:lnTo>
                <a:lnTo>
                  <a:pt x="1458897" y="1471900"/>
                </a:lnTo>
                <a:lnTo>
                  <a:pt x="1458306" y="1476109"/>
                </a:lnTo>
                <a:lnTo>
                  <a:pt x="1456251" y="1476006"/>
                </a:lnTo>
                <a:cubicBezTo>
                  <a:pt x="1423775" y="1477710"/>
                  <a:pt x="1391236" y="1478252"/>
                  <a:pt x="1358699" y="1478795"/>
                </a:cubicBezTo>
                <a:lnTo>
                  <a:pt x="1337088" y="1479810"/>
                </a:lnTo>
                <a:lnTo>
                  <a:pt x="1199842" y="1479810"/>
                </a:lnTo>
                <a:lnTo>
                  <a:pt x="1178285" y="1478795"/>
                </a:lnTo>
                <a:cubicBezTo>
                  <a:pt x="1072671" y="1461942"/>
                  <a:pt x="965946" y="1459625"/>
                  <a:pt x="859950" y="1471898"/>
                </a:cubicBezTo>
                <a:lnTo>
                  <a:pt x="711774" y="1479810"/>
                </a:lnTo>
                <a:lnTo>
                  <a:pt x="637511" y="1479810"/>
                </a:lnTo>
                <a:lnTo>
                  <a:pt x="500700" y="1474455"/>
                </a:lnTo>
                <a:cubicBezTo>
                  <a:pt x="412071" y="1467172"/>
                  <a:pt x="323261" y="1461748"/>
                  <a:pt x="234328" y="1468257"/>
                </a:cubicBezTo>
                <a:cubicBezTo>
                  <a:pt x="217301" y="1469536"/>
                  <a:pt x="200486" y="1472964"/>
                  <a:pt x="183686" y="1476228"/>
                </a:cubicBezTo>
                <a:lnTo>
                  <a:pt x="157756" y="1479810"/>
                </a:lnTo>
                <a:lnTo>
                  <a:pt x="13214" y="1479810"/>
                </a:lnTo>
                <a:lnTo>
                  <a:pt x="15315" y="1462749"/>
                </a:lnTo>
                <a:cubicBezTo>
                  <a:pt x="16576" y="1445267"/>
                  <a:pt x="16192" y="1427772"/>
                  <a:pt x="11891" y="1410409"/>
                </a:cubicBezTo>
                <a:cubicBezTo>
                  <a:pt x="-1809" y="1355230"/>
                  <a:pt x="931" y="1300104"/>
                  <a:pt x="6411" y="1244508"/>
                </a:cubicBezTo>
                <a:cubicBezTo>
                  <a:pt x="10521" y="1203137"/>
                  <a:pt x="15069" y="1161296"/>
                  <a:pt x="6849" y="1119455"/>
                </a:cubicBezTo>
                <a:cubicBezTo>
                  <a:pt x="3315" y="1100041"/>
                  <a:pt x="3315" y="1080187"/>
                  <a:pt x="6849" y="1060773"/>
                </a:cubicBezTo>
                <a:cubicBezTo>
                  <a:pt x="11123" y="1034622"/>
                  <a:pt x="15178" y="1008733"/>
                  <a:pt x="9698" y="982321"/>
                </a:cubicBezTo>
                <a:cubicBezTo>
                  <a:pt x="7288" y="970815"/>
                  <a:pt x="5480" y="959204"/>
                  <a:pt x="4219" y="947592"/>
                </a:cubicBezTo>
                <a:cubicBezTo>
                  <a:pt x="1709" y="917948"/>
                  <a:pt x="2608" y="888136"/>
                  <a:pt x="6903" y="858680"/>
                </a:cubicBezTo>
                <a:cubicBezTo>
                  <a:pt x="11014" y="824475"/>
                  <a:pt x="4328" y="790061"/>
                  <a:pt x="9808" y="755960"/>
                </a:cubicBezTo>
                <a:cubicBezTo>
                  <a:pt x="13699" y="728497"/>
                  <a:pt x="13847" y="700667"/>
                  <a:pt x="10247" y="673166"/>
                </a:cubicBezTo>
                <a:cubicBezTo>
                  <a:pt x="3769" y="621179"/>
                  <a:pt x="4174" y="568621"/>
                  <a:pt x="11452" y="516733"/>
                </a:cubicBezTo>
                <a:cubicBezTo>
                  <a:pt x="15946" y="486450"/>
                  <a:pt x="18521" y="455279"/>
                  <a:pt x="10465" y="425571"/>
                </a:cubicBezTo>
                <a:cubicBezTo>
                  <a:pt x="-8495" y="355749"/>
                  <a:pt x="2575" y="285822"/>
                  <a:pt x="10465" y="216366"/>
                </a:cubicBezTo>
                <a:cubicBezTo>
                  <a:pt x="15261" y="179065"/>
                  <a:pt x="15370" y="141350"/>
                  <a:pt x="10795" y="104023"/>
                </a:cubicBezTo>
                <a:cubicBezTo>
                  <a:pt x="6734" y="76457"/>
                  <a:pt x="4312" y="48717"/>
                  <a:pt x="3534" y="20936"/>
                </a:cubicBezTo>
                <a:lnTo>
                  <a:pt x="3924" y="8444"/>
                </a:lnTo>
                <a:lnTo>
                  <a:pt x="72291" y="7146"/>
                </a:lnTo>
                <a:cubicBezTo>
                  <a:pt x="125549" y="5562"/>
                  <a:pt x="178727" y="3395"/>
                  <a:pt x="231770" y="4001"/>
                </a:cubicBezTo>
                <a:cubicBezTo>
                  <a:pt x="276048" y="4486"/>
                  <a:pt x="320207" y="13579"/>
                  <a:pt x="364602" y="11882"/>
                </a:cubicBezTo>
                <a:cubicBezTo>
                  <a:pt x="499146" y="6911"/>
                  <a:pt x="633749" y="8548"/>
                  <a:pt x="768233" y="2061"/>
                </a:cubicBezTo>
                <a:cubicBezTo>
                  <a:pt x="801007" y="-37"/>
                  <a:pt x="833840" y="-532"/>
                  <a:pt x="866622" y="571"/>
                </a:cubicBezTo>
                <a:close/>
              </a:path>
            </a:pathLst>
          </a:cu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30" name="圖片版面配置區 29">
            <a:extLst>
              <a:ext uri="{FF2B5EF4-FFF2-40B4-BE49-F238E27FC236}">
                <a16:creationId xmlns:a16="http://schemas.microsoft.com/office/drawing/2014/main" xmlns="" id="{163C3609-48D8-42DB-AD9E-61699A6F1318}"/>
              </a:ext>
            </a:extLst>
          </p:cNvPr>
          <p:cNvSpPr>
            <a:spLocks noGrp="1"/>
          </p:cNvSpPr>
          <p:nvPr>
            <p:ph type="pic" sz="quarter" idx="17"/>
          </p:nvPr>
        </p:nvSpPr>
        <p:spPr>
          <a:xfrm>
            <a:off x="10101259" y="3064916"/>
            <a:ext cx="1442437" cy="1477990"/>
          </a:xfrm>
          <a:custGeom>
            <a:avLst/>
            <a:gdLst>
              <a:gd name="connsiteX0" fmla="*/ 866623 w 1442437"/>
              <a:gd name="connsiteY0" fmla="*/ 571 h 1477990"/>
              <a:gd name="connsiteX1" fmla="*/ 964707 w 1442437"/>
              <a:gd name="connsiteY1" fmla="*/ 8669 h 1477990"/>
              <a:gd name="connsiteX2" fmla="*/ 1111826 w 1442437"/>
              <a:gd name="connsiteY2" fmla="*/ 8366 h 1477990"/>
              <a:gd name="connsiteX3" fmla="*/ 1290056 w 1442437"/>
              <a:gd name="connsiteY3" fmla="*/ 8730 h 1477990"/>
              <a:gd name="connsiteX4" fmla="*/ 1417398 w 1442437"/>
              <a:gd name="connsiteY4" fmla="*/ 6608 h 1477990"/>
              <a:gd name="connsiteX5" fmla="*/ 1442437 w 1442437"/>
              <a:gd name="connsiteY5" fmla="*/ 5718 h 1477990"/>
              <a:gd name="connsiteX6" fmla="*/ 1442437 w 1442437"/>
              <a:gd name="connsiteY6" fmla="*/ 1476401 h 1477990"/>
              <a:gd name="connsiteX7" fmla="*/ 1386857 w 1442437"/>
              <a:gd name="connsiteY7" fmla="*/ 1477990 h 1477990"/>
              <a:gd name="connsiteX8" fmla="*/ 1169378 w 1442437"/>
              <a:gd name="connsiteY8" fmla="*/ 1477990 h 1477990"/>
              <a:gd name="connsiteX9" fmla="*/ 1019262 w 1442437"/>
              <a:gd name="connsiteY9" fmla="*/ 1464424 h 1477990"/>
              <a:gd name="connsiteX10" fmla="*/ 859951 w 1442437"/>
              <a:gd name="connsiteY10" fmla="*/ 1471898 h 1477990"/>
              <a:gd name="connsiteX11" fmla="*/ 745859 w 1442437"/>
              <a:gd name="connsiteY11" fmla="*/ 1477990 h 1477990"/>
              <a:gd name="connsiteX12" fmla="*/ 591014 w 1442437"/>
              <a:gd name="connsiteY12" fmla="*/ 1477990 h 1477990"/>
              <a:gd name="connsiteX13" fmla="*/ 500701 w 1442437"/>
              <a:gd name="connsiteY13" fmla="*/ 1474455 h 1477990"/>
              <a:gd name="connsiteX14" fmla="*/ 234329 w 1442437"/>
              <a:gd name="connsiteY14" fmla="*/ 1468257 h 1477990"/>
              <a:gd name="connsiteX15" fmla="*/ 183687 w 1442437"/>
              <a:gd name="connsiteY15" fmla="*/ 1476228 h 1477990"/>
              <a:gd name="connsiteX16" fmla="*/ 170933 w 1442437"/>
              <a:gd name="connsiteY16" fmla="*/ 1477990 h 1477990"/>
              <a:gd name="connsiteX17" fmla="*/ 13439 w 1442437"/>
              <a:gd name="connsiteY17" fmla="*/ 1477990 h 1477990"/>
              <a:gd name="connsiteX18" fmla="*/ 15316 w 1442437"/>
              <a:gd name="connsiteY18" fmla="*/ 1462749 h 1477990"/>
              <a:gd name="connsiteX19" fmla="*/ 11892 w 1442437"/>
              <a:gd name="connsiteY19" fmla="*/ 1410409 h 1477990"/>
              <a:gd name="connsiteX20" fmla="*/ 6412 w 1442437"/>
              <a:gd name="connsiteY20" fmla="*/ 1244508 h 1477990"/>
              <a:gd name="connsiteX21" fmla="*/ 6850 w 1442437"/>
              <a:gd name="connsiteY21" fmla="*/ 1119455 h 1477990"/>
              <a:gd name="connsiteX22" fmla="*/ 6850 w 1442437"/>
              <a:gd name="connsiteY22" fmla="*/ 1060773 h 1477990"/>
              <a:gd name="connsiteX23" fmla="*/ 9699 w 1442437"/>
              <a:gd name="connsiteY23" fmla="*/ 982321 h 1477990"/>
              <a:gd name="connsiteX24" fmla="*/ 4220 w 1442437"/>
              <a:gd name="connsiteY24" fmla="*/ 947592 h 1477990"/>
              <a:gd name="connsiteX25" fmla="*/ 6904 w 1442437"/>
              <a:gd name="connsiteY25" fmla="*/ 858680 h 1477990"/>
              <a:gd name="connsiteX26" fmla="*/ 9809 w 1442437"/>
              <a:gd name="connsiteY26" fmla="*/ 755960 h 1477990"/>
              <a:gd name="connsiteX27" fmla="*/ 10248 w 1442437"/>
              <a:gd name="connsiteY27" fmla="*/ 673166 h 1477990"/>
              <a:gd name="connsiteX28" fmla="*/ 11453 w 1442437"/>
              <a:gd name="connsiteY28" fmla="*/ 516733 h 1477990"/>
              <a:gd name="connsiteX29" fmla="*/ 10466 w 1442437"/>
              <a:gd name="connsiteY29" fmla="*/ 425571 h 1477990"/>
              <a:gd name="connsiteX30" fmla="*/ 10466 w 1442437"/>
              <a:gd name="connsiteY30" fmla="*/ 216366 h 1477990"/>
              <a:gd name="connsiteX31" fmla="*/ 10796 w 1442437"/>
              <a:gd name="connsiteY31" fmla="*/ 104023 h 1477990"/>
              <a:gd name="connsiteX32" fmla="*/ 3535 w 1442437"/>
              <a:gd name="connsiteY32" fmla="*/ 20936 h 1477990"/>
              <a:gd name="connsiteX33" fmla="*/ 3925 w 1442437"/>
              <a:gd name="connsiteY33" fmla="*/ 8444 h 1477990"/>
              <a:gd name="connsiteX34" fmla="*/ 72292 w 1442437"/>
              <a:gd name="connsiteY34" fmla="*/ 7146 h 1477990"/>
              <a:gd name="connsiteX35" fmla="*/ 231771 w 1442437"/>
              <a:gd name="connsiteY35" fmla="*/ 4001 h 1477990"/>
              <a:gd name="connsiteX36" fmla="*/ 364603 w 1442437"/>
              <a:gd name="connsiteY36" fmla="*/ 11882 h 1477990"/>
              <a:gd name="connsiteX37" fmla="*/ 768234 w 1442437"/>
              <a:gd name="connsiteY37" fmla="*/ 2061 h 1477990"/>
              <a:gd name="connsiteX38" fmla="*/ 866623 w 1442437"/>
              <a:gd name="connsiteY38" fmla="*/ 571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42437" h="1477990">
                <a:moveTo>
                  <a:pt x="866623" y="571"/>
                </a:moveTo>
                <a:cubicBezTo>
                  <a:pt x="899406" y="1673"/>
                  <a:pt x="932137" y="4374"/>
                  <a:pt x="964707" y="8669"/>
                </a:cubicBezTo>
                <a:cubicBezTo>
                  <a:pt x="1013530" y="15823"/>
                  <a:pt x="1062767" y="11397"/>
                  <a:pt x="1111826" y="8366"/>
                </a:cubicBezTo>
                <a:cubicBezTo>
                  <a:pt x="1171217" y="4668"/>
                  <a:pt x="1230548" y="2667"/>
                  <a:pt x="1290056" y="8730"/>
                </a:cubicBezTo>
                <a:cubicBezTo>
                  <a:pt x="1332385" y="13094"/>
                  <a:pt x="1374950" y="9033"/>
                  <a:pt x="1417398" y="6608"/>
                </a:cubicBezTo>
                <a:lnTo>
                  <a:pt x="1442437" y="5718"/>
                </a:lnTo>
                <a:lnTo>
                  <a:pt x="1442437" y="1476401"/>
                </a:lnTo>
                <a:lnTo>
                  <a:pt x="1386857" y="1477990"/>
                </a:lnTo>
                <a:lnTo>
                  <a:pt x="1169378" y="1477990"/>
                </a:lnTo>
                <a:lnTo>
                  <a:pt x="1019262" y="1464424"/>
                </a:lnTo>
                <a:cubicBezTo>
                  <a:pt x="966129" y="1463273"/>
                  <a:pt x="912949" y="1465762"/>
                  <a:pt x="859951" y="1471898"/>
                </a:cubicBezTo>
                <a:lnTo>
                  <a:pt x="745859" y="1477990"/>
                </a:lnTo>
                <a:lnTo>
                  <a:pt x="591014" y="1477990"/>
                </a:lnTo>
                <a:lnTo>
                  <a:pt x="500701" y="1474455"/>
                </a:lnTo>
                <a:cubicBezTo>
                  <a:pt x="412072" y="1467172"/>
                  <a:pt x="323262" y="1461748"/>
                  <a:pt x="234329" y="1468257"/>
                </a:cubicBezTo>
                <a:cubicBezTo>
                  <a:pt x="217302" y="1469536"/>
                  <a:pt x="200487" y="1472964"/>
                  <a:pt x="183687" y="1476228"/>
                </a:cubicBezTo>
                <a:lnTo>
                  <a:pt x="170933" y="1477990"/>
                </a:lnTo>
                <a:lnTo>
                  <a:pt x="13439" y="1477990"/>
                </a:lnTo>
                <a:lnTo>
                  <a:pt x="15316" y="1462749"/>
                </a:lnTo>
                <a:cubicBezTo>
                  <a:pt x="16577" y="1445267"/>
                  <a:pt x="16193" y="1427772"/>
                  <a:pt x="11892" y="1410409"/>
                </a:cubicBezTo>
                <a:cubicBezTo>
                  <a:pt x="-1808" y="1355230"/>
                  <a:pt x="932" y="1300104"/>
                  <a:pt x="6412" y="1244508"/>
                </a:cubicBezTo>
                <a:cubicBezTo>
                  <a:pt x="10522" y="1203137"/>
                  <a:pt x="15070" y="1161296"/>
                  <a:pt x="6850" y="1119455"/>
                </a:cubicBezTo>
                <a:cubicBezTo>
                  <a:pt x="3316" y="1100041"/>
                  <a:pt x="3316" y="1080187"/>
                  <a:pt x="6850" y="1060773"/>
                </a:cubicBezTo>
                <a:cubicBezTo>
                  <a:pt x="11124" y="1034622"/>
                  <a:pt x="15179" y="1008733"/>
                  <a:pt x="9699" y="982321"/>
                </a:cubicBezTo>
                <a:cubicBezTo>
                  <a:pt x="7289" y="970815"/>
                  <a:pt x="5481" y="959204"/>
                  <a:pt x="4220" y="947592"/>
                </a:cubicBezTo>
                <a:cubicBezTo>
                  <a:pt x="1710" y="917948"/>
                  <a:pt x="2609" y="888136"/>
                  <a:pt x="6904" y="858680"/>
                </a:cubicBezTo>
                <a:cubicBezTo>
                  <a:pt x="11015" y="824475"/>
                  <a:pt x="4329" y="790061"/>
                  <a:pt x="9809" y="755960"/>
                </a:cubicBezTo>
                <a:cubicBezTo>
                  <a:pt x="13700" y="728497"/>
                  <a:pt x="13848" y="700667"/>
                  <a:pt x="10248" y="673166"/>
                </a:cubicBezTo>
                <a:cubicBezTo>
                  <a:pt x="3770" y="621179"/>
                  <a:pt x="4175" y="568621"/>
                  <a:pt x="11453" y="516733"/>
                </a:cubicBezTo>
                <a:cubicBezTo>
                  <a:pt x="15947" y="486450"/>
                  <a:pt x="18522" y="455279"/>
                  <a:pt x="10466" y="425571"/>
                </a:cubicBezTo>
                <a:cubicBezTo>
                  <a:pt x="-8494" y="355749"/>
                  <a:pt x="2576" y="285822"/>
                  <a:pt x="10466" y="216366"/>
                </a:cubicBezTo>
                <a:cubicBezTo>
                  <a:pt x="15262" y="179065"/>
                  <a:pt x="15371" y="141350"/>
                  <a:pt x="10796" y="104023"/>
                </a:cubicBezTo>
                <a:cubicBezTo>
                  <a:pt x="6735" y="76457"/>
                  <a:pt x="4313" y="48717"/>
                  <a:pt x="3535" y="20936"/>
                </a:cubicBezTo>
                <a:lnTo>
                  <a:pt x="3925" y="8444"/>
                </a:lnTo>
                <a:lnTo>
                  <a:pt x="72292" y="7146"/>
                </a:lnTo>
                <a:cubicBezTo>
                  <a:pt x="125550" y="5562"/>
                  <a:pt x="178728" y="3395"/>
                  <a:pt x="231771" y="4001"/>
                </a:cubicBezTo>
                <a:cubicBezTo>
                  <a:pt x="276049" y="4486"/>
                  <a:pt x="320208" y="13579"/>
                  <a:pt x="364603" y="11882"/>
                </a:cubicBezTo>
                <a:cubicBezTo>
                  <a:pt x="499147" y="6911"/>
                  <a:pt x="633750" y="8548"/>
                  <a:pt x="768234" y="2061"/>
                </a:cubicBezTo>
                <a:cubicBezTo>
                  <a:pt x="801008" y="-37"/>
                  <a:pt x="833841" y="-532"/>
                  <a:pt x="866623" y="571"/>
                </a:cubicBezTo>
                <a:close/>
              </a:path>
            </a:pathLst>
          </a:cu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8" name="圖片版面配置區 27">
            <a:extLst>
              <a:ext uri="{FF2B5EF4-FFF2-40B4-BE49-F238E27FC236}">
                <a16:creationId xmlns:a16="http://schemas.microsoft.com/office/drawing/2014/main" xmlns="" id="{2B03F1E7-A2BE-4059-85FC-6546945FA3FB}"/>
              </a:ext>
            </a:extLst>
          </p:cNvPr>
          <p:cNvSpPr>
            <a:spLocks noGrp="1"/>
          </p:cNvSpPr>
          <p:nvPr>
            <p:ph type="pic" sz="quarter" idx="15"/>
          </p:nvPr>
        </p:nvSpPr>
        <p:spPr>
          <a:xfrm>
            <a:off x="5370488" y="3064916"/>
            <a:ext cx="1455507" cy="1477990"/>
          </a:xfrm>
          <a:custGeom>
            <a:avLst/>
            <a:gdLst>
              <a:gd name="connsiteX0" fmla="*/ 100458 w 1455507"/>
              <a:gd name="connsiteY0" fmla="*/ 0 h 1477990"/>
              <a:gd name="connsiteX1" fmla="*/ 258284 w 1455507"/>
              <a:gd name="connsiteY1" fmla="*/ 0 h 1477990"/>
              <a:gd name="connsiteX2" fmla="*/ 290610 w 1455507"/>
              <a:gd name="connsiteY2" fmla="*/ 2318 h 1477990"/>
              <a:gd name="connsiteX3" fmla="*/ 357070 w 1455507"/>
              <a:gd name="connsiteY3" fmla="*/ 5440 h 1477990"/>
              <a:gd name="connsiteX4" fmla="*/ 558908 w 1455507"/>
              <a:gd name="connsiteY4" fmla="*/ 1098 h 1477990"/>
              <a:gd name="connsiteX5" fmla="*/ 599348 w 1455507"/>
              <a:gd name="connsiteY5" fmla="*/ 0 h 1477990"/>
              <a:gd name="connsiteX6" fmla="*/ 930201 w 1455507"/>
              <a:gd name="connsiteY6" fmla="*/ 0 h 1477990"/>
              <a:gd name="connsiteX7" fmla="*/ 957174 w 1455507"/>
              <a:gd name="connsiteY7" fmla="*/ 2227 h 1477990"/>
              <a:gd name="connsiteX8" fmla="*/ 1104293 w 1455507"/>
              <a:gd name="connsiteY8" fmla="*/ 1924 h 1477990"/>
              <a:gd name="connsiteX9" fmla="*/ 1153561 w 1455507"/>
              <a:gd name="connsiteY9" fmla="*/ 0 h 1477990"/>
              <a:gd name="connsiteX10" fmla="*/ 1229432 w 1455507"/>
              <a:gd name="connsiteY10" fmla="*/ 0 h 1477990"/>
              <a:gd name="connsiteX11" fmla="*/ 1282523 w 1455507"/>
              <a:gd name="connsiteY11" fmla="*/ 2288 h 1477990"/>
              <a:gd name="connsiteX12" fmla="*/ 1409865 w 1455507"/>
              <a:gd name="connsiteY12" fmla="*/ 166 h 1477990"/>
              <a:gd name="connsiteX13" fmla="*/ 1414535 w 1455507"/>
              <a:gd name="connsiteY13" fmla="*/ 0 h 1477990"/>
              <a:gd name="connsiteX14" fmla="*/ 1446877 w 1455507"/>
              <a:gd name="connsiteY14" fmla="*/ 0 h 1477990"/>
              <a:gd name="connsiteX15" fmla="*/ 1441986 w 1455507"/>
              <a:gd name="connsiteY15" fmla="*/ 87863 h 1477990"/>
              <a:gd name="connsiteX16" fmla="*/ 1446522 w 1455507"/>
              <a:gd name="connsiteY16" fmla="*/ 192281 h 1477990"/>
              <a:gd name="connsiteX17" fmla="*/ 1449083 w 1455507"/>
              <a:gd name="connsiteY17" fmla="*/ 384757 h 1477990"/>
              <a:gd name="connsiteX18" fmla="*/ 1445075 w 1455507"/>
              <a:gd name="connsiteY18" fmla="*/ 558660 h 1477990"/>
              <a:gd name="connsiteX19" fmla="*/ 1453480 w 1455507"/>
              <a:gd name="connsiteY19" fmla="*/ 618392 h 1477990"/>
              <a:gd name="connsiteX20" fmla="*/ 1443851 w 1455507"/>
              <a:gd name="connsiteY20" fmla="*/ 900580 h 1477990"/>
              <a:gd name="connsiteX21" fmla="*/ 1445131 w 1455507"/>
              <a:gd name="connsiteY21" fmla="*/ 1003252 h 1477990"/>
              <a:gd name="connsiteX22" fmla="*/ 1448470 w 1455507"/>
              <a:gd name="connsiteY22" fmla="*/ 1090546 h 1477990"/>
              <a:gd name="connsiteX23" fmla="*/ 1446188 w 1455507"/>
              <a:gd name="connsiteY23" fmla="*/ 1168120 h 1477990"/>
              <a:gd name="connsiteX24" fmla="*/ 1454190 w 1455507"/>
              <a:gd name="connsiteY24" fmla="*/ 1273576 h 1477990"/>
              <a:gd name="connsiteX25" fmla="*/ 1455507 w 1455507"/>
              <a:gd name="connsiteY25" fmla="*/ 1324327 h 1477990"/>
              <a:gd name="connsiteX26" fmla="*/ 1455507 w 1455507"/>
              <a:gd name="connsiteY26" fmla="*/ 1427362 h 1477990"/>
              <a:gd name="connsiteX27" fmla="*/ 1451365 w 1455507"/>
              <a:gd name="connsiteY27" fmla="*/ 1465458 h 1477990"/>
              <a:gd name="connsiteX28" fmla="*/ 1450774 w 1455507"/>
              <a:gd name="connsiteY28" fmla="*/ 1469667 h 1477990"/>
              <a:gd name="connsiteX29" fmla="*/ 1448719 w 1455507"/>
              <a:gd name="connsiteY29" fmla="*/ 1469564 h 1477990"/>
              <a:gd name="connsiteX30" fmla="*/ 1351167 w 1455507"/>
              <a:gd name="connsiteY30" fmla="*/ 1472353 h 1477990"/>
              <a:gd name="connsiteX31" fmla="*/ 1170753 w 1455507"/>
              <a:gd name="connsiteY31" fmla="*/ 1472353 h 1477990"/>
              <a:gd name="connsiteX32" fmla="*/ 852418 w 1455507"/>
              <a:gd name="connsiteY32" fmla="*/ 1465456 h 1477990"/>
              <a:gd name="connsiteX33" fmla="*/ 493168 w 1455507"/>
              <a:gd name="connsiteY33" fmla="*/ 1468013 h 1477990"/>
              <a:gd name="connsiteX34" fmla="*/ 226796 w 1455507"/>
              <a:gd name="connsiteY34" fmla="*/ 1461815 h 1477990"/>
              <a:gd name="connsiteX35" fmla="*/ 125602 w 1455507"/>
              <a:gd name="connsiteY35" fmla="*/ 1476769 h 1477990"/>
              <a:gd name="connsiteX36" fmla="*/ 5112 w 1455507"/>
              <a:gd name="connsiteY36" fmla="*/ 1477990 h 1477990"/>
              <a:gd name="connsiteX37" fmla="*/ 7783 w 1455507"/>
              <a:gd name="connsiteY37" fmla="*/ 1456307 h 1477990"/>
              <a:gd name="connsiteX38" fmla="*/ 4359 w 1455507"/>
              <a:gd name="connsiteY38" fmla="*/ 1403967 h 1477990"/>
              <a:gd name="connsiteX39" fmla="*/ 295 w 1455507"/>
              <a:gd name="connsiteY39" fmla="*/ 1370091 h 1477990"/>
              <a:gd name="connsiteX40" fmla="*/ 295 w 1455507"/>
              <a:gd name="connsiteY40" fmla="*/ 1219835 h 1477990"/>
              <a:gd name="connsiteX41" fmla="*/ 3722 w 1455507"/>
              <a:gd name="connsiteY41" fmla="*/ 1175716 h 1477990"/>
              <a:gd name="connsiteX42" fmla="*/ 295 w 1455507"/>
              <a:gd name="connsiteY42" fmla="*/ 1126935 h 1477990"/>
              <a:gd name="connsiteX43" fmla="*/ 295 w 1455507"/>
              <a:gd name="connsiteY43" fmla="*/ 1046801 h 1477990"/>
              <a:gd name="connsiteX44" fmla="*/ 4400 w 1455507"/>
              <a:gd name="connsiteY44" fmla="*/ 1015203 h 1477990"/>
              <a:gd name="connsiteX45" fmla="*/ 2166 w 1455507"/>
              <a:gd name="connsiteY45" fmla="*/ 975879 h 1477990"/>
              <a:gd name="connsiteX46" fmla="*/ 295 w 1455507"/>
              <a:gd name="connsiteY46" fmla="*/ 964020 h 1477990"/>
              <a:gd name="connsiteX47" fmla="*/ 295 w 1455507"/>
              <a:gd name="connsiteY47" fmla="*/ 801667 h 1477990"/>
              <a:gd name="connsiteX48" fmla="*/ 310 w 1455507"/>
              <a:gd name="connsiteY48" fmla="*/ 800839 h 1477990"/>
              <a:gd name="connsiteX49" fmla="*/ 2276 w 1455507"/>
              <a:gd name="connsiteY49" fmla="*/ 749518 h 1477990"/>
              <a:gd name="connsiteX50" fmla="*/ 2715 w 1455507"/>
              <a:gd name="connsiteY50" fmla="*/ 666724 h 1477990"/>
              <a:gd name="connsiteX51" fmla="*/ 295 w 1455507"/>
              <a:gd name="connsiteY51" fmla="*/ 625158 h 1477990"/>
              <a:gd name="connsiteX52" fmla="*/ 295 w 1455507"/>
              <a:gd name="connsiteY52" fmla="*/ 559484 h 1477990"/>
              <a:gd name="connsiteX53" fmla="*/ 3920 w 1455507"/>
              <a:gd name="connsiteY53" fmla="*/ 510291 h 1477990"/>
              <a:gd name="connsiteX54" fmla="*/ 2933 w 1455507"/>
              <a:gd name="connsiteY54" fmla="*/ 419129 h 1477990"/>
              <a:gd name="connsiteX55" fmla="*/ 295 w 1455507"/>
              <a:gd name="connsiteY55" fmla="*/ 403959 h 1477990"/>
              <a:gd name="connsiteX56" fmla="*/ 295 w 1455507"/>
              <a:gd name="connsiteY56" fmla="*/ 237294 h 1477990"/>
              <a:gd name="connsiteX57" fmla="*/ 2933 w 1455507"/>
              <a:gd name="connsiteY57" fmla="*/ 209924 h 1477990"/>
              <a:gd name="connsiteX58" fmla="*/ 3263 w 1455507"/>
              <a:gd name="connsiteY58" fmla="*/ 97581 h 1477990"/>
              <a:gd name="connsiteX59" fmla="*/ 295 w 1455507"/>
              <a:gd name="connsiteY59" fmla="*/ 63619 h 1477990"/>
              <a:gd name="connsiteX60" fmla="*/ 295 w 1455507"/>
              <a:gd name="connsiteY60" fmla="*/ 1928 h 1477990"/>
              <a:gd name="connsiteX61" fmla="*/ 64759 w 1455507"/>
              <a:gd name="connsiteY61"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1455507" h="1477990">
                <a:moveTo>
                  <a:pt x="100458" y="0"/>
                </a:moveTo>
                <a:lnTo>
                  <a:pt x="258284" y="0"/>
                </a:lnTo>
                <a:lnTo>
                  <a:pt x="290610" y="2318"/>
                </a:lnTo>
                <a:cubicBezTo>
                  <a:pt x="312734" y="4440"/>
                  <a:pt x="334873" y="6289"/>
                  <a:pt x="357070" y="5440"/>
                </a:cubicBezTo>
                <a:cubicBezTo>
                  <a:pt x="424342" y="2955"/>
                  <a:pt x="491629" y="2121"/>
                  <a:pt x="558908" y="1098"/>
                </a:cubicBezTo>
                <a:lnTo>
                  <a:pt x="599348" y="0"/>
                </a:lnTo>
                <a:lnTo>
                  <a:pt x="930201" y="0"/>
                </a:lnTo>
                <a:lnTo>
                  <a:pt x="957174" y="2227"/>
                </a:lnTo>
                <a:cubicBezTo>
                  <a:pt x="1005997" y="9381"/>
                  <a:pt x="1055234" y="4955"/>
                  <a:pt x="1104293" y="1924"/>
                </a:cubicBezTo>
                <a:lnTo>
                  <a:pt x="1153561" y="0"/>
                </a:lnTo>
                <a:lnTo>
                  <a:pt x="1229432" y="0"/>
                </a:lnTo>
                <a:lnTo>
                  <a:pt x="1282523" y="2288"/>
                </a:lnTo>
                <a:cubicBezTo>
                  <a:pt x="1324852" y="6652"/>
                  <a:pt x="1367417" y="2591"/>
                  <a:pt x="1409865" y="166"/>
                </a:cubicBezTo>
                <a:lnTo>
                  <a:pt x="1414535" y="0"/>
                </a:lnTo>
                <a:lnTo>
                  <a:pt x="1446877" y="0"/>
                </a:lnTo>
                <a:lnTo>
                  <a:pt x="1441986" y="87863"/>
                </a:lnTo>
                <a:cubicBezTo>
                  <a:pt x="1441527" y="122692"/>
                  <a:pt x="1442793" y="157509"/>
                  <a:pt x="1446522" y="192281"/>
                </a:cubicBezTo>
                <a:cubicBezTo>
                  <a:pt x="1452467" y="256325"/>
                  <a:pt x="1453324" y="320620"/>
                  <a:pt x="1449083" y="384757"/>
                </a:cubicBezTo>
                <a:cubicBezTo>
                  <a:pt x="1446133" y="442709"/>
                  <a:pt x="1438896" y="500570"/>
                  <a:pt x="1445075" y="558660"/>
                </a:cubicBezTo>
                <a:cubicBezTo>
                  <a:pt x="1447190" y="578647"/>
                  <a:pt x="1452311" y="598268"/>
                  <a:pt x="1453480" y="618392"/>
                </a:cubicBezTo>
                <a:cubicBezTo>
                  <a:pt x="1459046" y="712668"/>
                  <a:pt x="1450697" y="806624"/>
                  <a:pt x="1443851" y="900580"/>
                </a:cubicBezTo>
                <a:cubicBezTo>
                  <a:pt x="1441346" y="934804"/>
                  <a:pt x="1438284" y="969028"/>
                  <a:pt x="1445131" y="1003252"/>
                </a:cubicBezTo>
                <a:cubicBezTo>
                  <a:pt x="1450558" y="1032132"/>
                  <a:pt x="1451677" y="1061447"/>
                  <a:pt x="1448470" y="1090546"/>
                </a:cubicBezTo>
                <a:cubicBezTo>
                  <a:pt x="1445264" y="1116318"/>
                  <a:pt x="1444502" y="1142251"/>
                  <a:pt x="1446188" y="1168120"/>
                </a:cubicBezTo>
                <a:cubicBezTo>
                  <a:pt x="1449667" y="1203257"/>
                  <a:pt x="1452367" y="1238405"/>
                  <a:pt x="1454190" y="1273576"/>
                </a:cubicBezTo>
                <a:lnTo>
                  <a:pt x="1455507" y="1324327"/>
                </a:lnTo>
                <a:lnTo>
                  <a:pt x="1455507" y="1427362"/>
                </a:lnTo>
                <a:lnTo>
                  <a:pt x="1451365" y="1465458"/>
                </a:lnTo>
                <a:lnTo>
                  <a:pt x="1450774" y="1469667"/>
                </a:lnTo>
                <a:lnTo>
                  <a:pt x="1448719" y="1469564"/>
                </a:lnTo>
                <a:cubicBezTo>
                  <a:pt x="1416243" y="1471268"/>
                  <a:pt x="1383704" y="1471810"/>
                  <a:pt x="1351167" y="1472353"/>
                </a:cubicBezTo>
                <a:cubicBezTo>
                  <a:pt x="1291009" y="1473360"/>
                  <a:pt x="1230608" y="1482658"/>
                  <a:pt x="1170753" y="1472353"/>
                </a:cubicBezTo>
                <a:cubicBezTo>
                  <a:pt x="1065139" y="1455500"/>
                  <a:pt x="958414" y="1453183"/>
                  <a:pt x="852418" y="1465456"/>
                </a:cubicBezTo>
                <a:cubicBezTo>
                  <a:pt x="732873" y="1477389"/>
                  <a:pt x="612811" y="1478242"/>
                  <a:pt x="493168" y="1468013"/>
                </a:cubicBezTo>
                <a:cubicBezTo>
                  <a:pt x="404539" y="1460730"/>
                  <a:pt x="315729" y="1455306"/>
                  <a:pt x="226796" y="1461815"/>
                </a:cubicBezTo>
                <a:cubicBezTo>
                  <a:pt x="192742" y="1464372"/>
                  <a:pt x="159536" y="1475530"/>
                  <a:pt x="125602" y="1476769"/>
                </a:cubicBezTo>
                <a:lnTo>
                  <a:pt x="5112" y="1477990"/>
                </a:lnTo>
                <a:lnTo>
                  <a:pt x="7783" y="1456307"/>
                </a:lnTo>
                <a:cubicBezTo>
                  <a:pt x="9044" y="1438825"/>
                  <a:pt x="8660" y="1421330"/>
                  <a:pt x="4359" y="1403967"/>
                </a:cubicBezTo>
                <a:lnTo>
                  <a:pt x="295" y="1370091"/>
                </a:lnTo>
                <a:lnTo>
                  <a:pt x="295" y="1219835"/>
                </a:lnTo>
                <a:lnTo>
                  <a:pt x="3722" y="1175716"/>
                </a:lnTo>
                <a:lnTo>
                  <a:pt x="295" y="1126935"/>
                </a:lnTo>
                <a:lnTo>
                  <a:pt x="295" y="1046801"/>
                </a:lnTo>
                <a:lnTo>
                  <a:pt x="4400" y="1015203"/>
                </a:lnTo>
                <a:cubicBezTo>
                  <a:pt x="5263" y="1002160"/>
                  <a:pt x="4906" y="989085"/>
                  <a:pt x="2166" y="975879"/>
                </a:cubicBezTo>
                <a:lnTo>
                  <a:pt x="295" y="964020"/>
                </a:lnTo>
                <a:lnTo>
                  <a:pt x="295" y="801667"/>
                </a:lnTo>
                <a:lnTo>
                  <a:pt x="310" y="800839"/>
                </a:lnTo>
                <a:cubicBezTo>
                  <a:pt x="-163" y="783697"/>
                  <a:pt x="-464" y="766569"/>
                  <a:pt x="2276" y="749518"/>
                </a:cubicBezTo>
                <a:cubicBezTo>
                  <a:pt x="6167" y="722055"/>
                  <a:pt x="6315" y="694225"/>
                  <a:pt x="2715" y="666724"/>
                </a:cubicBezTo>
                <a:lnTo>
                  <a:pt x="295" y="625158"/>
                </a:lnTo>
                <a:lnTo>
                  <a:pt x="295" y="559484"/>
                </a:lnTo>
                <a:lnTo>
                  <a:pt x="3920" y="510291"/>
                </a:lnTo>
                <a:cubicBezTo>
                  <a:pt x="8414" y="480008"/>
                  <a:pt x="10989" y="448837"/>
                  <a:pt x="2933" y="419129"/>
                </a:cubicBezTo>
                <a:lnTo>
                  <a:pt x="295" y="403959"/>
                </a:lnTo>
                <a:lnTo>
                  <a:pt x="295" y="237294"/>
                </a:lnTo>
                <a:lnTo>
                  <a:pt x="2933" y="209924"/>
                </a:lnTo>
                <a:cubicBezTo>
                  <a:pt x="7729" y="172623"/>
                  <a:pt x="7838" y="134908"/>
                  <a:pt x="3263" y="97581"/>
                </a:cubicBezTo>
                <a:lnTo>
                  <a:pt x="295" y="63619"/>
                </a:lnTo>
                <a:lnTo>
                  <a:pt x="295" y="1928"/>
                </a:lnTo>
                <a:lnTo>
                  <a:pt x="64759" y="704"/>
                </a:lnTo>
                <a:close/>
              </a:path>
            </a:pathLst>
          </a:cu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7" name="圖片版面配置區 26">
            <a:extLst>
              <a:ext uri="{FF2B5EF4-FFF2-40B4-BE49-F238E27FC236}">
                <a16:creationId xmlns:a16="http://schemas.microsoft.com/office/drawing/2014/main" xmlns="" id="{C62C212D-2434-4610-A983-7FC587B517B4}"/>
              </a:ext>
            </a:extLst>
          </p:cNvPr>
          <p:cNvSpPr>
            <a:spLocks noGrp="1"/>
          </p:cNvSpPr>
          <p:nvPr>
            <p:ph type="pic" sz="quarter" idx="14"/>
          </p:nvPr>
        </p:nvSpPr>
        <p:spPr>
          <a:xfrm>
            <a:off x="3009627" y="3064916"/>
            <a:ext cx="1447216" cy="1477990"/>
          </a:xfrm>
          <a:custGeom>
            <a:avLst/>
            <a:gdLst>
              <a:gd name="connsiteX0" fmla="*/ 107991 w 1447216"/>
              <a:gd name="connsiteY0" fmla="*/ 0 h 1477990"/>
              <a:gd name="connsiteX1" fmla="*/ 265817 w 1447216"/>
              <a:gd name="connsiteY1" fmla="*/ 0 h 1477990"/>
              <a:gd name="connsiteX2" fmla="*/ 298143 w 1447216"/>
              <a:gd name="connsiteY2" fmla="*/ 2318 h 1477990"/>
              <a:gd name="connsiteX3" fmla="*/ 364603 w 1447216"/>
              <a:gd name="connsiteY3" fmla="*/ 5440 h 1477990"/>
              <a:gd name="connsiteX4" fmla="*/ 566441 w 1447216"/>
              <a:gd name="connsiteY4" fmla="*/ 1098 h 1477990"/>
              <a:gd name="connsiteX5" fmla="*/ 606880 w 1447216"/>
              <a:gd name="connsiteY5" fmla="*/ 0 h 1477990"/>
              <a:gd name="connsiteX6" fmla="*/ 937733 w 1447216"/>
              <a:gd name="connsiteY6" fmla="*/ 0 h 1477990"/>
              <a:gd name="connsiteX7" fmla="*/ 964707 w 1447216"/>
              <a:gd name="connsiteY7" fmla="*/ 2227 h 1477990"/>
              <a:gd name="connsiteX8" fmla="*/ 1111826 w 1447216"/>
              <a:gd name="connsiteY8" fmla="*/ 1924 h 1477990"/>
              <a:gd name="connsiteX9" fmla="*/ 1161094 w 1447216"/>
              <a:gd name="connsiteY9" fmla="*/ 0 h 1477990"/>
              <a:gd name="connsiteX10" fmla="*/ 1236965 w 1447216"/>
              <a:gd name="connsiteY10" fmla="*/ 0 h 1477990"/>
              <a:gd name="connsiteX11" fmla="*/ 1290056 w 1447216"/>
              <a:gd name="connsiteY11" fmla="*/ 2288 h 1477990"/>
              <a:gd name="connsiteX12" fmla="*/ 1417398 w 1447216"/>
              <a:gd name="connsiteY12" fmla="*/ 166 h 1477990"/>
              <a:gd name="connsiteX13" fmla="*/ 1422068 w 1447216"/>
              <a:gd name="connsiteY13" fmla="*/ 0 h 1477990"/>
              <a:gd name="connsiteX14" fmla="*/ 1447216 w 1447216"/>
              <a:gd name="connsiteY14" fmla="*/ 0 h 1477990"/>
              <a:gd name="connsiteX15" fmla="*/ 1447216 w 1447216"/>
              <a:gd name="connsiteY15" fmla="*/ 1469823 h 1477990"/>
              <a:gd name="connsiteX16" fmla="*/ 1358700 w 1447216"/>
              <a:gd name="connsiteY16" fmla="*/ 1472353 h 1477990"/>
              <a:gd name="connsiteX17" fmla="*/ 1178286 w 1447216"/>
              <a:gd name="connsiteY17" fmla="*/ 1472353 h 1477990"/>
              <a:gd name="connsiteX18" fmla="*/ 859951 w 1447216"/>
              <a:gd name="connsiteY18" fmla="*/ 1465456 h 1477990"/>
              <a:gd name="connsiteX19" fmla="*/ 500701 w 1447216"/>
              <a:gd name="connsiteY19" fmla="*/ 1468013 h 1477990"/>
              <a:gd name="connsiteX20" fmla="*/ 234329 w 1447216"/>
              <a:gd name="connsiteY20" fmla="*/ 1461815 h 1477990"/>
              <a:gd name="connsiteX21" fmla="*/ 133135 w 1447216"/>
              <a:gd name="connsiteY21" fmla="*/ 1476769 h 1477990"/>
              <a:gd name="connsiteX22" fmla="*/ 12645 w 1447216"/>
              <a:gd name="connsiteY22" fmla="*/ 1477990 h 1477990"/>
              <a:gd name="connsiteX23" fmla="*/ 15316 w 1447216"/>
              <a:gd name="connsiteY23" fmla="*/ 1456307 h 1477990"/>
              <a:gd name="connsiteX24" fmla="*/ 11892 w 1447216"/>
              <a:gd name="connsiteY24" fmla="*/ 1403967 h 1477990"/>
              <a:gd name="connsiteX25" fmla="*/ 6412 w 1447216"/>
              <a:gd name="connsiteY25" fmla="*/ 1238066 h 1477990"/>
              <a:gd name="connsiteX26" fmla="*/ 6850 w 1447216"/>
              <a:gd name="connsiteY26" fmla="*/ 1113013 h 1477990"/>
              <a:gd name="connsiteX27" fmla="*/ 6850 w 1447216"/>
              <a:gd name="connsiteY27" fmla="*/ 1054331 h 1477990"/>
              <a:gd name="connsiteX28" fmla="*/ 9699 w 1447216"/>
              <a:gd name="connsiteY28" fmla="*/ 975879 h 1477990"/>
              <a:gd name="connsiteX29" fmla="*/ 4220 w 1447216"/>
              <a:gd name="connsiteY29" fmla="*/ 941150 h 1477990"/>
              <a:gd name="connsiteX30" fmla="*/ 6904 w 1447216"/>
              <a:gd name="connsiteY30" fmla="*/ 852238 h 1477990"/>
              <a:gd name="connsiteX31" fmla="*/ 9809 w 1447216"/>
              <a:gd name="connsiteY31" fmla="*/ 749518 h 1477990"/>
              <a:gd name="connsiteX32" fmla="*/ 10248 w 1447216"/>
              <a:gd name="connsiteY32" fmla="*/ 666724 h 1477990"/>
              <a:gd name="connsiteX33" fmla="*/ 11453 w 1447216"/>
              <a:gd name="connsiteY33" fmla="*/ 510291 h 1477990"/>
              <a:gd name="connsiteX34" fmla="*/ 10466 w 1447216"/>
              <a:gd name="connsiteY34" fmla="*/ 419129 h 1477990"/>
              <a:gd name="connsiteX35" fmla="*/ 10466 w 1447216"/>
              <a:gd name="connsiteY35" fmla="*/ 209924 h 1477990"/>
              <a:gd name="connsiteX36" fmla="*/ 10796 w 1447216"/>
              <a:gd name="connsiteY36" fmla="*/ 97581 h 1477990"/>
              <a:gd name="connsiteX37" fmla="*/ 3535 w 1447216"/>
              <a:gd name="connsiteY37" fmla="*/ 14494 h 1477990"/>
              <a:gd name="connsiteX38" fmla="*/ 3925 w 1447216"/>
              <a:gd name="connsiteY38" fmla="*/ 2002 h 1477990"/>
              <a:gd name="connsiteX39" fmla="*/ 72292 w 1447216"/>
              <a:gd name="connsiteY39" fmla="*/ 704 h 147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447216" h="1477990">
                <a:moveTo>
                  <a:pt x="107991" y="0"/>
                </a:moveTo>
                <a:lnTo>
                  <a:pt x="265817" y="0"/>
                </a:lnTo>
                <a:lnTo>
                  <a:pt x="298143" y="2318"/>
                </a:lnTo>
                <a:cubicBezTo>
                  <a:pt x="320267" y="4440"/>
                  <a:pt x="342406" y="6289"/>
                  <a:pt x="364603" y="5440"/>
                </a:cubicBezTo>
                <a:cubicBezTo>
                  <a:pt x="431875" y="2955"/>
                  <a:pt x="499162" y="2121"/>
                  <a:pt x="566441" y="1098"/>
                </a:cubicBezTo>
                <a:lnTo>
                  <a:pt x="606880" y="0"/>
                </a:lnTo>
                <a:lnTo>
                  <a:pt x="937733" y="0"/>
                </a:lnTo>
                <a:lnTo>
                  <a:pt x="964707" y="2227"/>
                </a:lnTo>
                <a:cubicBezTo>
                  <a:pt x="1013530" y="9381"/>
                  <a:pt x="1062767" y="4955"/>
                  <a:pt x="1111826" y="1924"/>
                </a:cubicBezTo>
                <a:lnTo>
                  <a:pt x="1161094" y="0"/>
                </a:lnTo>
                <a:lnTo>
                  <a:pt x="1236965" y="0"/>
                </a:lnTo>
                <a:lnTo>
                  <a:pt x="1290056" y="2288"/>
                </a:lnTo>
                <a:cubicBezTo>
                  <a:pt x="1332385" y="6652"/>
                  <a:pt x="1374950" y="2591"/>
                  <a:pt x="1417398" y="166"/>
                </a:cubicBezTo>
                <a:lnTo>
                  <a:pt x="1422068" y="0"/>
                </a:lnTo>
                <a:lnTo>
                  <a:pt x="1447216" y="0"/>
                </a:lnTo>
                <a:lnTo>
                  <a:pt x="1447216" y="1469823"/>
                </a:lnTo>
                <a:lnTo>
                  <a:pt x="1358700" y="1472353"/>
                </a:lnTo>
                <a:cubicBezTo>
                  <a:pt x="1298542" y="1473360"/>
                  <a:pt x="1238141" y="1482658"/>
                  <a:pt x="1178286" y="1472353"/>
                </a:cubicBezTo>
                <a:cubicBezTo>
                  <a:pt x="1072672" y="1455500"/>
                  <a:pt x="965947" y="1453183"/>
                  <a:pt x="859951" y="1465456"/>
                </a:cubicBezTo>
                <a:cubicBezTo>
                  <a:pt x="740406" y="1477389"/>
                  <a:pt x="620344" y="1478242"/>
                  <a:pt x="500701" y="1468013"/>
                </a:cubicBezTo>
                <a:cubicBezTo>
                  <a:pt x="412072" y="1460730"/>
                  <a:pt x="323262" y="1455306"/>
                  <a:pt x="234329" y="1461815"/>
                </a:cubicBezTo>
                <a:cubicBezTo>
                  <a:pt x="200275" y="1464372"/>
                  <a:pt x="167069" y="1475530"/>
                  <a:pt x="133135" y="1476769"/>
                </a:cubicBezTo>
                <a:lnTo>
                  <a:pt x="12645" y="1477990"/>
                </a:lnTo>
                <a:lnTo>
                  <a:pt x="15316" y="1456307"/>
                </a:lnTo>
                <a:cubicBezTo>
                  <a:pt x="16577" y="1438825"/>
                  <a:pt x="16193" y="1421330"/>
                  <a:pt x="11892" y="1403967"/>
                </a:cubicBezTo>
                <a:cubicBezTo>
                  <a:pt x="-1808" y="1348788"/>
                  <a:pt x="932" y="1293662"/>
                  <a:pt x="6412" y="1238066"/>
                </a:cubicBezTo>
                <a:cubicBezTo>
                  <a:pt x="10522" y="1196695"/>
                  <a:pt x="15070" y="1154854"/>
                  <a:pt x="6850" y="1113013"/>
                </a:cubicBezTo>
                <a:cubicBezTo>
                  <a:pt x="3316" y="1093599"/>
                  <a:pt x="3316" y="1073745"/>
                  <a:pt x="6850" y="1054331"/>
                </a:cubicBezTo>
                <a:cubicBezTo>
                  <a:pt x="11124" y="1028180"/>
                  <a:pt x="15179" y="1002291"/>
                  <a:pt x="9699" y="975879"/>
                </a:cubicBezTo>
                <a:cubicBezTo>
                  <a:pt x="7289" y="964373"/>
                  <a:pt x="5481" y="952762"/>
                  <a:pt x="4220" y="941150"/>
                </a:cubicBezTo>
                <a:cubicBezTo>
                  <a:pt x="1710" y="911506"/>
                  <a:pt x="2609" y="881694"/>
                  <a:pt x="6904" y="852238"/>
                </a:cubicBezTo>
                <a:cubicBezTo>
                  <a:pt x="11015" y="818033"/>
                  <a:pt x="4329" y="783619"/>
                  <a:pt x="9809" y="749518"/>
                </a:cubicBezTo>
                <a:cubicBezTo>
                  <a:pt x="13700" y="722055"/>
                  <a:pt x="13848" y="694225"/>
                  <a:pt x="10248" y="666724"/>
                </a:cubicBezTo>
                <a:cubicBezTo>
                  <a:pt x="3770" y="614737"/>
                  <a:pt x="4175" y="562179"/>
                  <a:pt x="11453" y="510291"/>
                </a:cubicBezTo>
                <a:cubicBezTo>
                  <a:pt x="15947" y="480008"/>
                  <a:pt x="18522" y="448837"/>
                  <a:pt x="10466" y="419129"/>
                </a:cubicBezTo>
                <a:cubicBezTo>
                  <a:pt x="-8494" y="349307"/>
                  <a:pt x="2576" y="279380"/>
                  <a:pt x="10466" y="209924"/>
                </a:cubicBezTo>
                <a:cubicBezTo>
                  <a:pt x="15262" y="172623"/>
                  <a:pt x="15371" y="134908"/>
                  <a:pt x="10796" y="97581"/>
                </a:cubicBezTo>
                <a:cubicBezTo>
                  <a:pt x="6735" y="70015"/>
                  <a:pt x="4313" y="42275"/>
                  <a:pt x="3535" y="14494"/>
                </a:cubicBezTo>
                <a:lnTo>
                  <a:pt x="3925" y="2002"/>
                </a:lnTo>
                <a:lnTo>
                  <a:pt x="72292" y="704"/>
                </a:lnTo>
                <a:close/>
              </a:path>
            </a:pathLst>
          </a:cu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6" name="圖片版面配置區 25">
            <a:extLst>
              <a:ext uri="{FF2B5EF4-FFF2-40B4-BE49-F238E27FC236}">
                <a16:creationId xmlns:a16="http://schemas.microsoft.com/office/drawing/2014/main" xmlns="" id="{32959C17-53EC-4A48-8276-E73A5CF1258A}"/>
              </a:ext>
            </a:extLst>
          </p:cNvPr>
          <p:cNvSpPr>
            <a:spLocks noGrp="1"/>
          </p:cNvSpPr>
          <p:nvPr>
            <p:ph type="pic" sz="quarter" idx="13"/>
          </p:nvPr>
        </p:nvSpPr>
        <p:spPr>
          <a:xfrm>
            <a:off x="648304" y="3058476"/>
            <a:ext cx="1463039" cy="1484431"/>
          </a:xfrm>
          <a:custGeom>
            <a:avLst/>
            <a:gdLst>
              <a:gd name="connsiteX0" fmla="*/ 866623 w 1463039"/>
              <a:gd name="connsiteY0" fmla="*/ 570 h 1484431"/>
              <a:gd name="connsiteX1" fmla="*/ 964707 w 1463039"/>
              <a:gd name="connsiteY1" fmla="*/ 8668 h 1484431"/>
              <a:gd name="connsiteX2" fmla="*/ 1111826 w 1463039"/>
              <a:gd name="connsiteY2" fmla="*/ 8365 h 1484431"/>
              <a:gd name="connsiteX3" fmla="*/ 1290056 w 1463039"/>
              <a:gd name="connsiteY3" fmla="*/ 8729 h 1484431"/>
              <a:gd name="connsiteX4" fmla="*/ 1417398 w 1463039"/>
              <a:gd name="connsiteY4" fmla="*/ 6607 h 1484431"/>
              <a:gd name="connsiteX5" fmla="*/ 1454474 w 1463039"/>
              <a:gd name="connsiteY5" fmla="*/ 5289 h 1484431"/>
              <a:gd name="connsiteX6" fmla="*/ 1449519 w 1463039"/>
              <a:gd name="connsiteY6" fmla="*/ 94304 h 1484431"/>
              <a:gd name="connsiteX7" fmla="*/ 1454055 w 1463039"/>
              <a:gd name="connsiteY7" fmla="*/ 198722 h 1484431"/>
              <a:gd name="connsiteX8" fmla="*/ 1456616 w 1463039"/>
              <a:gd name="connsiteY8" fmla="*/ 391198 h 1484431"/>
              <a:gd name="connsiteX9" fmla="*/ 1452608 w 1463039"/>
              <a:gd name="connsiteY9" fmla="*/ 565101 h 1484431"/>
              <a:gd name="connsiteX10" fmla="*/ 1461013 w 1463039"/>
              <a:gd name="connsiteY10" fmla="*/ 624833 h 1484431"/>
              <a:gd name="connsiteX11" fmla="*/ 1451384 w 1463039"/>
              <a:gd name="connsiteY11" fmla="*/ 907021 h 1484431"/>
              <a:gd name="connsiteX12" fmla="*/ 1452664 w 1463039"/>
              <a:gd name="connsiteY12" fmla="*/ 1009693 h 1484431"/>
              <a:gd name="connsiteX13" fmla="*/ 1456003 w 1463039"/>
              <a:gd name="connsiteY13" fmla="*/ 1096987 h 1484431"/>
              <a:gd name="connsiteX14" fmla="*/ 1453721 w 1463039"/>
              <a:gd name="connsiteY14" fmla="*/ 1174561 h 1484431"/>
              <a:gd name="connsiteX15" fmla="*/ 1461723 w 1463039"/>
              <a:gd name="connsiteY15" fmla="*/ 1280017 h 1484431"/>
              <a:gd name="connsiteX16" fmla="*/ 1463039 w 1463039"/>
              <a:gd name="connsiteY16" fmla="*/ 1330730 h 1484431"/>
              <a:gd name="connsiteX17" fmla="*/ 1463039 w 1463039"/>
              <a:gd name="connsiteY17" fmla="*/ 1433812 h 1484431"/>
              <a:gd name="connsiteX18" fmla="*/ 1458898 w 1463039"/>
              <a:gd name="connsiteY18" fmla="*/ 1471899 h 1484431"/>
              <a:gd name="connsiteX19" fmla="*/ 1458307 w 1463039"/>
              <a:gd name="connsiteY19" fmla="*/ 1476108 h 1484431"/>
              <a:gd name="connsiteX20" fmla="*/ 1456252 w 1463039"/>
              <a:gd name="connsiteY20" fmla="*/ 1476005 h 1484431"/>
              <a:gd name="connsiteX21" fmla="*/ 1358700 w 1463039"/>
              <a:gd name="connsiteY21" fmla="*/ 1478794 h 1484431"/>
              <a:gd name="connsiteX22" fmla="*/ 1178286 w 1463039"/>
              <a:gd name="connsiteY22" fmla="*/ 1478794 h 1484431"/>
              <a:gd name="connsiteX23" fmla="*/ 859951 w 1463039"/>
              <a:gd name="connsiteY23" fmla="*/ 1471897 h 1484431"/>
              <a:gd name="connsiteX24" fmla="*/ 500701 w 1463039"/>
              <a:gd name="connsiteY24" fmla="*/ 1474454 h 1484431"/>
              <a:gd name="connsiteX25" fmla="*/ 234329 w 1463039"/>
              <a:gd name="connsiteY25" fmla="*/ 1468256 h 1484431"/>
              <a:gd name="connsiteX26" fmla="*/ 133135 w 1463039"/>
              <a:gd name="connsiteY26" fmla="*/ 1483210 h 1484431"/>
              <a:gd name="connsiteX27" fmla="*/ 12645 w 1463039"/>
              <a:gd name="connsiteY27" fmla="*/ 1484431 h 1484431"/>
              <a:gd name="connsiteX28" fmla="*/ 15316 w 1463039"/>
              <a:gd name="connsiteY28" fmla="*/ 1462748 h 1484431"/>
              <a:gd name="connsiteX29" fmla="*/ 11892 w 1463039"/>
              <a:gd name="connsiteY29" fmla="*/ 1410408 h 1484431"/>
              <a:gd name="connsiteX30" fmla="*/ 6412 w 1463039"/>
              <a:gd name="connsiteY30" fmla="*/ 1244507 h 1484431"/>
              <a:gd name="connsiteX31" fmla="*/ 6850 w 1463039"/>
              <a:gd name="connsiteY31" fmla="*/ 1119454 h 1484431"/>
              <a:gd name="connsiteX32" fmla="*/ 6850 w 1463039"/>
              <a:gd name="connsiteY32" fmla="*/ 1060772 h 1484431"/>
              <a:gd name="connsiteX33" fmla="*/ 9699 w 1463039"/>
              <a:gd name="connsiteY33" fmla="*/ 982320 h 1484431"/>
              <a:gd name="connsiteX34" fmla="*/ 4220 w 1463039"/>
              <a:gd name="connsiteY34" fmla="*/ 947591 h 1484431"/>
              <a:gd name="connsiteX35" fmla="*/ 6904 w 1463039"/>
              <a:gd name="connsiteY35" fmla="*/ 858679 h 1484431"/>
              <a:gd name="connsiteX36" fmla="*/ 9809 w 1463039"/>
              <a:gd name="connsiteY36" fmla="*/ 755959 h 1484431"/>
              <a:gd name="connsiteX37" fmla="*/ 10248 w 1463039"/>
              <a:gd name="connsiteY37" fmla="*/ 673165 h 1484431"/>
              <a:gd name="connsiteX38" fmla="*/ 11453 w 1463039"/>
              <a:gd name="connsiteY38" fmla="*/ 516732 h 1484431"/>
              <a:gd name="connsiteX39" fmla="*/ 10466 w 1463039"/>
              <a:gd name="connsiteY39" fmla="*/ 425570 h 1484431"/>
              <a:gd name="connsiteX40" fmla="*/ 10466 w 1463039"/>
              <a:gd name="connsiteY40" fmla="*/ 216365 h 1484431"/>
              <a:gd name="connsiteX41" fmla="*/ 10796 w 1463039"/>
              <a:gd name="connsiteY41" fmla="*/ 104022 h 1484431"/>
              <a:gd name="connsiteX42" fmla="*/ 3535 w 1463039"/>
              <a:gd name="connsiteY42" fmla="*/ 20935 h 1484431"/>
              <a:gd name="connsiteX43" fmla="*/ 3925 w 1463039"/>
              <a:gd name="connsiteY43" fmla="*/ 8443 h 1484431"/>
              <a:gd name="connsiteX44" fmla="*/ 72292 w 1463039"/>
              <a:gd name="connsiteY44" fmla="*/ 7145 h 1484431"/>
              <a:gd name="connsiteX45" fmla="*/ 231771 w 1463039"/>
              <a:gd name="connsiteY45" fmla="*/ 4000 h 1484431"/>
              <a:gd name="connsiteX46" fmla="*/ 364603 w 1463039"/>
              <a:gd name="connsiteY46" fmla="*/ 11881 h 1484431"/>
              <a:gd name="connsiteX47" fmla="*/ 768234 w 1463039"/>
              <a:gd name="connsiteY47" fmla="*/ 2060 h 1484431"/>
              <a:gd name="connsiteX48" fmla="*/ 866623 w 1463039"/>
              <a:gd name="connsiteY48" fmla="*/ 570 h 1484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463039" h="1484431">
                <a:moveTo>
                  <a:pt x="866623" y="570"/>
                </a:moveTo>
                <a:cubicBezTo>
                  <a:pt x="899406" y="1672"/>
                  <a:pt x="932137" y="4373"/>
                  <a:pt x="964707" y="8668"/>
                </a:cubicBezTo>
                <a:cubicBezTo>
                  <a:pt x="1013530" y="15822"/>
                  <a:pt x="1062767" y="11396"/>
                  <a:pt x="1111826" y="8365"/>
                </a:cubicBezTo>
                <a:cubicBezTo>
                  <a:pt x="1171217" y="4667"/>
                  <a:pt x="1230548" y="2666"/>
                  <a:pt x="1290056" y="8729"/>
                </a:cubicBezTo>
                <a:cubicBezTo>
                  <a:pt x="1332385" y="13093"/>
                  <a:pt x="1374950" y="9032"/>
                  <a:pt x="1417398" y="6607"/>
                </a:cubicBezTo>
                <a:lnTo>
                  <a:pt x="1454474" y="5289"/>
                </a:lnTo>
                <a:lnTo>
                  <a:pt x="1449519" y="94304"/>
                </a:lnTo>
                <a:cubicBezTo>
                  <a:pt x="1449060" y="129133"/>
                  <a:pt x="1450326" y="163950"/>
                  <a:pt x="1454055" y="198722"/>
                </a:cubicBezTo>
                <a:cubicBezTo>
                  <a:pt x="1460000" y="262766"/>
                  <a:pt x="1460857" y="327061"/>
                  <a:pt x="1456616" y="391198"/>
                </a:cubicBezTo>
                <a:cubicBezTo>
                  <a:pt x="1453666" y="449150"/>
                  <a:pt x="1446429" y="507011"/>
                  <a:pt x="1452608" y="565101"/>
                </a:cubicBezTo>
                <a:cubicBezTo>
                  <a:pt x="1454723" y="585088"/>
                  <a:pt x="1459844" y="604709"/>
                  <a:pt x="1461013" y="624833"/>
                </a:cubicBezTo>
                <a:cubicBezTo>
                  <a:pt x="1466579" y="719109"/>
                  <a:pt x="1458230" y="813065"/>
                  <a:pt x="1451384" y="907021"/>
                </a:cubicBezTo>
                <a:cubicBezTo>
                  <a:pt x="1448879" y="941245"/>
                  <a:pt x="1445817" y="975469"/>
                  <a:pt x="1452664" y="1009693"/>
                </a:cubicBezTo>
                <a:cubicBezTo>
                  <a:pt x="1458091" y="1038573"/>
                  <a:pt x="1459210" y="1067888"/>
                  <a:pt x="1456003" y="1096987"/>
                </a:cubicBezTo>
                <a:cubicBezTo>
                  <a:pt x="1452797" y="1122759"/>
                  <a:pt x="1452035" y="1148692"/>
                  <a:pt x="1453721" y="1174561"/>
                </a:cubicBezTo>
                <a:cubicBezTo>
                  <a:pt x="1457200" y="1209698"/>
                  <a:pt x="1459900" y="1244846"/>
                  <a:pt x="1461723" y="1280017"/>
                </a:cubicBezTo>
                <a:lnTo>
                  <a:pt x="1463039" y="1330730"/>
                </a:lnTo>
                <a:lnTo>
                  <a:pt x="1463039" y="1433812"/>
                </a:lnTo>
                <a:lnTo>
                  <a:pt x="1458898" y="1471899"/>
                </a:lnTo>
                <a:lnTo>
                  <a:pt x="1458307" y="1476108"/>
                </a:lnTo>
                <a:lnTo>
                  <a:pt x="1456252" y="1476005"/>
                </a:lnTo>
                <a:cubicBezTo>
                  <a:pt x="1423776" y="1477709"/>
                  <a:pt x="1391237" y="1478251"/>
                  <a:pt x="1358700" y="1478794"/>
                </a:cubicBezTo>
                <a:cubicBezTo>
                  <a:pt x="1298542" y="1479801"/>
                  <a:pt x="1238141" y="1489099"/>
                  <a:pt x="1178286" y="1478794"/>
                </a:cubicBezTo>
                <a:cubicBezTo>
                  <a:pt x="1072672" y="1461941"/>
                  <a:pt x="965947" y="1459624"/>
                  <a:pt x="859951" y="1471897"/>
                </a:cubicBezTo>
                <a:cubicBezTo>
                  <a:pt x="740406" y="1483830"/>
                  <a:pt x="620344" y="1484683"/>
                  <a:pt x="500701" y="1474454"/>
                </a:cubicBezTo>
                <a:cubicBezTo>
                  <a:pt x="412072" y="1467171"/>
                  <a:pt x="323262" y="1461747"/>
                  <a:pt x="234329" y="1468256"/>
                </a:cubicBezTo>
                <a:cubicBezTo>
                  <a:pt x="200275" y="1470813"/>
                  <a:pt x="167069" y="1481971"/>
                  <a:pt x="133135" y="1483210"/>
                </a:cubicBezTo>
                <a:lnTo>
                  <a:pt x="12645" y="1484431"/>
                </a:lnTo>
                <a:lnTo>
                  <a:pt x="15316" y="1462748"/>
                </a:lnTo>
                <a:cubicBezTo>
                  <a:pt x="16577" y="1445266"/>
                  <a:pt x="16193" y="1427771"/>
                  <a:pt x="11892" y="1410408"/>
                </a:cubicBezTo>
                <a:cubicBezTo>
                  <a:pt x="-1808" y="1355229"/>
                  <a:pt x="932" y="1300103"/>
                  <a:pt x="6412" y="1244507"/>
                </a:cubicBezTo>
                <a:cubicBezTo>
                  <a:pt x="10522" y="1203136"/>
                  <a:pt x="15070" y="1161295"/>
                  <a:pt x="6850" y="1119454"/>
                </a:cubicBezTo>
                <a:cubicBezTo>
                  <a:pt x="3316" y="1100040"/>
                  <a:pt x="3316" y="1080186"/>
                  <a:pt x="6850" y="1060772"/>
                </a:cubicBezTo>
                <a:cubicBezTo>
                  <a:pt x="11124" y="1034621"/>
                  <a:pt x="15179" y="1008732"/>
                  <a:pt x="9699" y="982320"/>
                </a:cubicBezTo>
                <a:cubicBezTo>
                  <a:pt x="7289" y="970814"/>
                  <a:pt x="5481" y="959203"/>
                  <a:pt x="4220" y="947591"/>
                </a:cubicBezTo>
                <a:cubicBezTo>
                  <a:pt x="1710" y="917947"/>
                  <a:pt x="2609" y="888135"/>
                  <a:pt x="6904" y="858679"/>
                </a:cubicBezTo>
                <a:cubicBezTo>
                  <a:pt x="11015" y="824474"/>
                  <a:pt x="4329" y="790060"/>
                  <a:pt x="9809" y="755959"/>
                </a:cubicBezTo>
                <a:cubicBezTo>
                  <a:pt x="13700" y="728496"/>
                  <a:pt x="13848" y="700666"/>
                  <a:pt x="10248" y="673165"/>
                </a:cubicBezTo>
                <a:cubicBezTo>
                  <a:pt x="3770" y="621178"/>
                  <a:pt x="4175" y="568620"/>
                  <a:pt x="11453" y="516732"/>
                </a:cubicBezTo>
                <a:cubicBezTo>
                  <a:pt x="15947" y="486449"/>
                  <a:pt x="18522" y="455278"/>
                  <a:pt x="10466" y="425570"/>
                </a:cubicBezTo>
                <a:cubicBezTo>
                  <a:pt x="-8494" y="355748"/>
                  <a:pt x="2576" y="285821"/>
                  <a:pt x="10466" y="216365"/>
                </a:cubicBezTo>
                <a:cubicBezTo>
                  <a:pt x="15262" y="179064"/>
                  <a:pt x="15371" y="141349"/>
                  <a:pt x="10796" y="104022"/>
                </a:cubicBezTo>
                <a:cubicBezTo>
                  <a:pt x="6735" y="76456"/>
                  <a:pt x="4313" y="48716"/>
                  <a:pt x="3535" y="20935"/>
                </a:cubicBezTo>
                <a:lnTo>
                  <a:pt x="3925" y="8443"/>
                </a:lnTo>
                <a:lnTo>
                  <a:pt x="72292" y="7145"/>
                </a:lnTo>
                <a:cubicBezTo>
                  <a:pt x="125550" y="5561"/>
                  <a:pt x="178728" y="3394"/>
                  <a:pt x="231771" y="4000"/>
                </a:cubicBezTo>
                <a:cubicBezTo>
                  <a:pt x="276049" y="4485"/>
                  <a:pt x="320208" y="13578"/>
                  <a:pt x="364603" y="11881"/>
                </a:cubicBezTo>
                <a:cubicBezTo>
                  <a:pt x="499147" y="6910"/>
                  <a:pt x="633750" y="8547"/>
                  <a:pt x="768234" y="2060"/>
                </a:cubicBezTo>
                <a:cubicBezTo>
                  <a:pt x="801008" y="-38"/>
                  <a:pt x="833841" y="-533"/>
                  <a:pt x="866623" y="570"/>
                </a:cubicBezTo>
                <a:close/>
              </a:path>
            </a:pathLst>
          </a:custGeom>
        </p:spPr>
        <p:txBody>
          <a:bodyPr wrap="square" rtlCol="0" anchor="ctr">
            <a:noAutofit/>
          </a:bodyPr>
          <a:lstStyle>
            <a:lvl1pPr algn="ctr">
              <a:buNone/>
              <a:defRPr sz="2000">
                <a:latin typeface="Microsoft JhengHei UI" panose="020B0604030504040204" pitchFamily="34" charset="-120"/>
                <a:ea typeface="Microsoft JhengHei UI" panose="020B0604030504040204" pitchFamily="34" charset="-120"/>
              </a:defRPr>
            </a:lvl1pPr>
          </a:lstStyle>
          <a:p>
            <a:pPr rtl="0"/>
            <a:r>
              <a:rPr lang="zh-TW" altLang="en-US" noProof="0"/>
              <a:t>按一下圖示以新增圖片</a:t>
            </a:r>
          </a:p>
        </p:txBody>
      </p:sp>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0" y="365125"/>
            <a:ext cx="12188952" cy="1325563"/>
          </a:xfrm>
        </p:spPr>
        <p:txBody>
          <a:bodyPr rtlCol="0"/>
          <a:lstStyle>
            <a:lvl1pPr algn="ctr">
              <a:defRPr sz="7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19" name="矩形 18" descr="Tag=AccentColor&#10;Flavor=Light&#10;Target=FillAndLine">
            <a:extLst>
              <a:ext uri="{FF2B5EF4-FFF2-40B4-BE49-F238E27FC236}">
                <a16:creationId xmlns:a16="http://schemas.microsoft.com/office/drawing/2014/main" xmlns="" id="{2D7984C8-AF4A-4D59-BB2D-72D92F873C0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
        <p:nvSpPr>
          <p:cNvPr id="33" name="文字版面配置區 32">
            <a:extLst>
              <a:ext uri="{FF2B5EF4-FFF2-40B4-BE49-F238E27FC236}">
                <a16:creationId xmlns:a16="http://schemas.microsoft.com/office/drawing/2014/main" xmlns="" id="{EC125114-9BE9-4C21-BEC1-81B685162210}"/>
              </a:ext>
            </a:extLst>
          </p:cNvPr>
          <p:cNvSpPr>
            <a:spLocks noGrp="1"/>
          </p:cNvSpPr>
          <p:nvPr>
            <p:ph type="body" sz="quarter" idx="18" hasCustomPrompt="1"/>
          </p:nvPr>
        </p:nvSpPr>
        <p:spPr>
          <a:xfrm>
            <a:off x="630936" y="4754880"/>
            <a:ext cx="1481328" cy="740664"/>
          </a:xfrm>
        </p:spPr>
        <p:txBody>
          <a:bodyPr rtlCol="0">
            <a:noAutofit/>
          </a:bodyPr>
          <a:lstStyle>
            <a:lvl1pPr marL="0" indent="0" algn="ctr">
              <a:lnSpc>
                <a:spcPct val="100000"/>
              </a:lnSpc>
              <a:spcBef>
                <a:spcPts val="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atin typeface="Microsoft JhengHei UI" panose="020B0604030504040204" pitchFamily="34" charset="-120"/>
                <a:ea typeface="Microsoft JhengHei UI" panose="020B0604030504040204" pitchFamily="34" charset="-120"/>
              </a:defRPr>
            </a:lvl2pPr>
          </a:lstStyle>
          <a:p>
            <a:pPr lvl="0" rtl="0"/>
            <a:r>
              <a:rPr lang="zh-TW" altLang="en-US" noProof="0"/>
              <a:t>姓名</a:t>
            </a:r>
          </a:p>
          <a:p>
            <a:pPr lvl="1" rtl="0"/>
            <a:r>
              <a:rPr lang="zh-TW" altLang="en-US" noProof="0"/>
              <a:t>職稱</a:t>
            </a:r>
          </a:p>
        </p:txBody>
      </p:sp>
      <p:sp>
        <p:nvSpPr>
          <p:cNvPr id="34" name="文字版面配置區 32">
            <a:extLst>
              <a:ext uri="{FF2B5EF4-FFF2-40B4-BE49-F238E27FC236}">
                <a16:creationId xmlns:a16="http://schemas.microsoft.com/office/drawing/2014/main" xmlns="" id="{2AB98BFD-4068-4EDA-8DE5-E5D978EDDF2E}"/>
              </a:ext>
            </a:extLst>
          </p:cNvPr>
          <p:cNvSpPr>
            <a:spLocks noGrp="1"/>
          </p:cNvSpPr>
          <p:nvPr>
            <p:ph type="body" sz="quarter" idx="19" hasCustomPrompt="1"/>
          </p:nvPr>
        </p:nvSpPr>
        <p:spPr>
          <a:xfrm>
            <a:off x="2993136" y="4754880"/>
            <a:ext cx="1481328" cy="740664"/>
          </a:xfrm>
        </p:spPr>
        <p:txBody>
          <a:bodyPr rtlCol="0">
            <a:noAutofit/>
          </a:bodyPr>
          <a:lstStyle>
            <a:lvl1pPr marL="0" indent="0" algn="ctr">
              <a:lnSpc>
                <a:spcPct val="100000"/>
              </a:lnSpc>
              <a:spcBef>
                <a:spcPts val="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atin typeface="Microsoft JhengHei UI" panose="020B0604030504040204" pitchFamily="34" charset="-120"/>
                <a:ea typeface="Microsoft JhengHei UI" panose="020B0604030504040204" pitchFamily="34" charset="-120"/>
              </a:defRPr>
            </a:lvl2pPr>
          </a:lstStyle>
          <a:p>
            <a:pPr lvl="0" rtl="0"/>
            <a:r>
              <a:rPr lang="zh-TW" altLang="en-US" noProof="0"/>
              <a:t>姓名</a:t>
            </a:r>
          </a:p>
          <a:p>
            <a:pPr lvl="1" rtl="0"/>
            <a:r>
              <a:rPr lang="zh-TW" altLang="en-US" noProof="0"/>
              <a:t>職稱</a:t>
            </a:r>
          </a:p>
        </p:txBody>
      </p:sp>
      <p:sp>
        <p:nvSpPr>
          <p:cNvPr id="35" name="文字版面配置區 32">
            <a:extLst>
              <a:ext uri="{FF2B5EF4-FFF2-40B4-BE49-F238E27FC236}">
                <a16:creationId xmlns:a16="http://schemas.microsoft.com/office/drawing/2014/main" xmlns="" id="{937737FC-57C8-4243-BE91-4E9684B83613}"/>
              </a:ext>
            </a:extLst>
          </p:cNvPr>
          <p:cNvSpPr>
            <a:spLocks noGrp="1"/>
          </p:cNvSpPr>
          <p:nvPr>
            <p:ph type="body" sz="quarter" idx="20" hasCustomPrompt="1"/>
          </p:nvPr>
        </p:nvSpPr>
        <p:spPr>
          <a:xfrm>
            <a:off x="5355336" y="4754880"/>
            <a:ext cx="1481328" cy="740664"/>
          </a:xfrm>
        </p:spPr>
        <p:txBody>
          <a:bodyPr rtlCol="0">
            <a:noAutofit/>
          </a:bodyPr>
          <a:lstStyle>
            <a:lvl1pPr marL="0" indent="0" algn="ctr">
              <a:lnSpc>
                <a:spcPct val="100000"/>
              </a:lnSpc>
              <a:spcBef>
                <a:spcPts val="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atin typeface="Microsoft JhengHei UI" panose="020B0604030504040204" pitchFamily="34" charset="-120"/>
                <a:ea typeface="Microsoft JhengHei UI" panose="020B0604030504040204" pitchFamily="34" charset="-120"/>
              </a:defRPr>
            </a:lvl2pPr>
          </a:lstStyle>
          <a:p>
            <a:pPr lvl="0" rtl="0"/>
            <a:r>
              <a:rPr lang="zh-TW" altLang="en-US" noProof="0"/>
              <a:t>姓名</a:t>
            </a:r>
          </a:p>
          <a:p>
            <a:pPr lvl="1" rtl="0"/>
            <a:r>
              <a:rPr lang="zh-TW" altLang="en-US" noProof="0"/>
              <a:t>職稱</a:t>
            </a:r>
          </a:p>
        </p:txBody>
      </p:sp>
      <p:sp>
        <p:nvSpPr>
          <p:cNvPr id="36" name="文字版面配置區 32">
            <a:extLst>
              <a:ext uri="{FF2B5EF4-FFF2-40B4-BE49-F238E27FC236}">
                <a16:creationId xmlns:a16="http://schemas.microsoft.com/office/drawing/2014/main" xmlns="" id="{CA78FA67-D083-4763-B647-4554C3C50977}"/>
              </a:ext>
            </a:extLst>
          </p:cNvPr>
          <p:cNvSpPr>
            <a:spLocks noGrp="1"/>
          </p:cNvSpPr>
          <p:nvPr>
            <p:ph type="body" sz="quarter" idx="21" hasCustomPrompt="1"/>
          </p:nvPr>
        </p:nvSpPr>
        <p:spPr>
          <a:xfrm>
            <a:off x="7717536" y="4754880"/>
            <a:ext cx="1481328" cy="740664"/>
          </a:xfrm>
        </p:spPr>
        <p:txBody>
          <a:bodyPr rtlCol="0">
            <a:noAutofit/>
          </a:bodyPr>
          <a:lstStyle>
            <a:lvl1pPr marL="0" indent="0" algn="ctr">
              <a:lnSpc>
                <a:spcPct val="100000"/>
              </a:lnSpc>
              <a:spcBef>
                <a:spcPts val="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atin typeface="Microsoft JhengHei UI" panose="020B0604030504040204" pitchFamily="34" charset="-120"/>
                <a:ea typeface="Microsoft JhengHei UI" panose="020B0604030504040204" pitchFamily="34" charset="-120"/>
              </a:defRPr>
            </a:lvl2pPr>
          </a:lstStyle>
          <a:p>
            <a:pPr lvl="0" rtl="0"/>
            <a:r>
              <a:rPr lang="zh-TW" altLang="en-US" noProof="0"/>
              <a:t>姓名</a:t>
            </a:r>
          </a:p>
          <a:p>
            <a:pPr lvl="1" rtl="0"/>
            <a:r>
              <a:rPr lang="zh-TW" altLang="en-US" noProof="0"/>
              <a:t>職稱</a:t>
            </a:r>
          </a:p>
        </p:txBody>
      </p:sp>
      <p:sp>
        <p:nvSpPr>
          <p:cNvPr id="37" name="文字版面配置區 32">
            <a:extLst>
              <a:ext uri="{FF2B5EF4-FFF2-40B4-BE49-F238E27FC236}">
                <a16:creationId xmlns:a16="http://schemas.microsoft.com/office/drawing/2014/main" xmlns="" id="{F1892FE5-DAA3-4902-93EF-46D6565FFB48}"/>
              </a:ext>
            </a:extLst>
          </p:cNvPr>
          <p:cNvSpPr>
            <a:spLocks noGrp="1"/>
          </p:cNvSpPr>
          <p:nvPr>
            <p:ph type="body" sz="quarter" idx="22" hasCustomPrompt="1"/>
          </p:nvPr>
        </p:nvSpPr>
        <p:spPr>
          <a:xfrm>
            <a:off x="10079736" y="4754880"/>
            <a:ext cx="1481328" cy="740664"/>
          </a:xfrm>
        </p:spPr>
        <p:txBody>
          <a:bodyPr rtlCol="0">
            <a:noAutofit/>
          </a:bodyPr>
          <a:lstStyle>
            <a:lvl1pPr marL="0" indent="0" algn="ctr">
              <a:lnSpc>
                <a:spcPct val="100000"/>
              </a:lnSpc>
              <a:spcBef>
                <a:spcPts val="0"/>
              </a:spcBef>
              <a:buNone/>
              <a:defRPr sz="2400">
                <a:latin typeface="Microsoft JhengHei UI" panose="020B0604030504040204" pitchFamily="34" charset="-120"/>
                <a:ea typeface="Microsoft JhengHei UI" panose="020B0604030504040204" pitchFamily="34" charset="-120"/>
              </a:defRPr>
            </a:lvl1pPr>
            <a:lvl2pPr marL="0" indent="0" algn="ctr">
              <a:lnSpc>
                <a:spcPct val="100000"/>
              </a:lnSpc>
              <a:spcBef>
                <a:spcPts val="0"/>
              </a:spcBef>
              <a:buNone/>
              <a:defRPr sz="1800">
                <a:latin typeface="Microsoft JhengHei UI" panose="020B0604030504040204" pitchFamily="34" charset="-120"/>
                <a:ea typeface="Microsoft JhengHei UI" panose="020B0604030504040204" pitchFamily="34" charset="-120"/>
              </a:defRPr>
            </a:lvl2pPr>
          </a:lstStyle>
          <a:p>
            <a:pPr lvl="0" rtl="0"/>
            <a:r>
              <a:rPr lang="zh-TW" altLang="en-US" noProof="0"/>
              <a:t>姓名</a:t>
            </a:r>
          </a:p>
          <a:p>
            <a:pPr lvl="1" rtl="0"/>
            <a:r>
              <a:rPr lang="zh-TW" altLang="en-US" noProof="0"/>
              <a:t>職稱</a:t>
            </a:r>
          </a:p>
        </p:txBody>
      </p:sp>
    </p:spTree>
    <p:extLst>
      <p:ext uri="{BB962C8B-B14F-4D97-AF65-F5344CB8AC3E}">
        <p14:creationId xmlns:p14="http://schemas.microsoft.com/office/powerpoint/2010/main" val="218342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標題及內容中心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65D02BC-5A24-47F7-A4DF-B93FBC0C51B0}"/>
              </a:ext>
            </a:extLst>
          </p:cNvPr>
          <p:cNvSpPr>
            <a:spLocks noGrp="1"/>
          </p:cNvSpPr>
          <p:nvPr>
            <p:ph type="title"/>
          </p:nvPr>
        </p:nvSpPr>
        <p:spPr>
          <a:xfrm>
            <a:off x="838200" y="365124"/>
            <a:ext cx="10515600" cy="1325880"/>
          </a:xfrm>
        </p:spPr>
        <p:txBody>
          <a:bodyPr rtlCol="0"/>
          <a:lstStyle>
            <a:lvl1pPr algn="ctr">
              <a:defRPr sz="7200">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xmlns="" id="{48E9219E-EE74-4093-94D6-F663E059C504}"/>
              </a:ext>
            </a:extLst>
          </p:cNvPr>
          <p:cNvSpPr>
            <a:spLocks noGrp="1"/>
          </p:cNvSpPr>
          <p:nvPr>
            <p:ph idx="1"/>
          </p:nvPr>
        </p:nvSpPr>
        <p:spPr>
          <a:xfrm>
            <a:off x="841248" y="2304288"/>
            <a:ext cx="10515600" cy="3877056"/>
          </a:xfrm>
        </p:spPr>
        <p:txBody>
          <a:bodyPr rtlCol="0">
            <a:normAutofit/>
          </a:bodyPr>
          <a:lstStyle>
            <a:lvl1pPr>
              <a:defRPr sz="2800">
                <a:latin typeface="Microsoft JhengHei UI" panose="020B0604030504040204" pitchFamily="34" charset="-120"/>
                <a:ea typeface="Microsoft JhengHei UI" panose="020B0604030504040204" pitchFamily="34" charset="-120"/>
              </a:defRPr>
            </a:lvl1pPr>
            <a:lvl2pPr>
              <a:defRPr sz="2400">
                <a:latin typeface="Microsoft JhengHei UI" panose="020B0604030504040204" pitchFamily="34" charset="-120"/>
                <a:ea typeface="Microsoft JhengHei UI" panose="020B0604030504040204" pitchFamily="34" charset="-120"/>
              </a:defRPr>
            </a:lvl2pPr>
            <a:lvl3pPr>
              <a:defRPr sz="2000">
                <a:latin typeface="Microsoft JhengHei UI" panose="020B0604030504040204" pitchFamily="34" charset="-120"/>
                <a:ea typeface="Microsoft JhengHei UI" panose="020B0604030504040204" pitchFamily="34" charset="-120"/>
              </a:defRPr>
            </a:lvl3pPr>
            <a:lvl4pPr>
              <a:defRPr sz="1800">
                <a:latin typeface="Microsoft JhengHei UI" panose="020B0604030504040204" pitchFamily="34" charset="-120"/>
                <a:ea typeface="Microsoft JhengHei UI" panose="020B0604030504040204" pitchFamily="34" charset="-120"/>
              </a:defRPr>
            </a:lvl4pPr>
            <a:lvl5pPr>
              <a:defRPr sz="18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xmlns="" id="{82A61642-BFBA-48AE-A29C-C2AA7386AE95}"/>
              </a:ext>
            </a:extLst>
          </p:cNvPr>
          <p:cNvSpPr>
            <a:spLocks noGrp="1"/>
          </p:cNvSpPr>
          <p:nvPr>
            <p:ph type="dt" sz="half" idx="10"/>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5" name="頁尾版面配置區 4">
            <a:extLst>
              <a:ext uri="{FF2B5EF4-FFF2-40B4-BE49-F238E27FC236}">
                <a16:creationId xmlns:a16="http://schemas.microsoft.com/office/drawing/2014/main" xmlns="" id="{2AD2029B-6646-4DBF-A302-76A513FC64DB}"/>
              </a:ext>
            </a:extLst>
          </p:cNvPr>
          <p:cNvSpPr>
            <a:spLocks noGrp="1"/>
          </p:cNvSpPr>
          <p:nvPr>
            <p:ph type="ftr" sz="quarter" idx="11"/>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6" name="投影片編號版面配置區 5">
            <a:extLst>
              <a:ext uri="{FF2B5EF4-FFF2-40B4-BE49-F238E27FC236}">
                <a16:creationId xmlns:a16="http://schemas.microsoft.com/office/drawing/2014/main" xmlns="" id="{9E6D4DFD-766F-4E45-A00C-2B5E8CE9A908}"/>
              </a:ext>
            </a:extLst>
          </p:cNvPr>
          <p:cNvSpPr>
            <a:spLocks noGrp="1"/>
          </p:cNvSpPr>
          <p:nvPr>
            <p:ph type="sldNum" sz="quarter" idx="12"/>
          </p:nvPr>
        </p:nvSpPr>
        <p:spPr/>
        <p:txBody>
          <a:bodyPr rtlCol="0"/>
          <a:lstStyle>
            <a:lvl1pPr>
              <a:defRPr>
                <a:solidFill>
                  <a:schemeClr val="tx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7" name="矩形 6" descr="Tag=AccentColor&#10;Flavor=Light&#10;Target=FillAndLine">
            <a:extLst>
              <a:ext uri="{FF2B5EF4-FFF2-40B4-BE49-F238E27FC236}">
                <a16:creationId xmlns:a16="http://schemas.microsoft.com/office/drawing/2014/main" xmlns="" id="{83465705-093A-460D-83A5-4A4F3275ADB7}"/>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558290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75ADE264-531D-49C1-A8AF-2B4C1D218FAB}"/>
              </a:ext>
            </a:extLst>
          </p:cNvPr>
          <p:cNvSpPr>
            <a:spLocks noGrp="1"/>
          </p:cNvSpPr>
          <p:nvPr>
            <p:ph type="title"/>
          </p:nvPr>
        </p:nvSpPr>
        <p:spPr/>
        <p:txBody>
          <a:bodyPr rtlCol="0"/>
          <a:lstStyle>
            <a:lvl1pPr algn="ctr">
              <a:defRPr>
                <a:latin typeface="Microsoft JhengHei UI" panose="020B0604030504040204" pitchFamily="34" charset="-120"/>
                <a:ea typeface="Microsoft JhengHei UI" panose="020B0604030504040204" pitchFamily="34" charset="-120"/>
              </a:defRPr>
            </a:lvl1pPr>
          </a:lstStyle>
          <a:p>
            <a:pPr rtl="0"/>
            <a:r>
              <a:rPr lang="zh-TW" altLang="en-US" noProof="0"/>
              <a:t>按一下以編輯母片標題樣式</a:t>
            </a:r>
          </a:p>
        </p:txBody>
      </p:sp>
      <p:sp>
        <p:nvSpPr>
          <p:cNvPr id="3" name="內容版面配置區 2">
            <a:extLst>
              <a:ext uri="{FF2B5EF4-FFF2-40B4-BE49-F238E27FC236}">
                <a16:creationId xmlns:a16="http://schemas.microsoft.com/office/drawing/2014/main" xmlns="" id="{E4B9A1B8-2F1B-46AA-858A-CFFF5AF7CEB0}"/>
              </a:ext>
            </a:extLst>
          </p:cNvPr>
          <p:cNvSpPr>
            <a:spLocks noGrp="1"/>
          </p:cNvSpPr>
          <p:nvPr>
            <p:ph sz="half" idx="1"/>
          </p:nvPr>
        </p:nvSpPr>
        <p:spPr>
          <a:xfrm>
            <a:off x="838200" y="2304288"/>
            <a:ext cx="5181600" cy="3877056"/>
          </a:xfrm>
        </p:spPr>
        <p:txBody>
          <a:bodyPr rtlCol="0">
            <a:normAutofit/>
          </a:bodyPr>
          <a:lstStyle>
            <a:lvl1pPr>
              <a:defRPr sz="2800">
                <a:latin typeface="Microsoft JhengHei UI" panose="020B0604030504040204" pitchFamily="34" charset="-120"/>
                <a:ea typeface="Microsoft JhengHei UI" panose="020B0604030504040204" pitchFamily="34" charset="-120"/>
              </a:defRPr>
            </a:lvl1pPr>
            <a:lvl2pPr>
              <a:defRPr sz="2400">
                <a:latin typeface="Microsoft JhengHei UI" panose="020B0604030504040204" pitchFamily="34" charset="-120"/>
                <a:ea typeface="Microsoft JhengHei UI" panose="020B0604030504040204" pitchFamily="34" charset="-120"/>
              </a:defRPr>
            </a:lvl2pPr>
            <a:lvl3pPr>
              <a:defRPr sz="2000">
                <a:latin typeface="Microsoft JhengHei UI" panose="020B0604030504040204" pitchFamily="34" charset="-120"/>
                <a:ea typeface="Microsoft JhengHei UI" panose="020B0604030504040204" pitchFamily="34" charset="-120"/>
              </a:defRPr>
            </a:lvl3pPr>
            <a:lvl4pPr>
              <a:defRPr sz="1800">
                <a:latin typeface="Microsoft JhengHei UI" panose="020B0604030504040204" pitchFamily="34" charset="-120"/>
                <a:ea typeface="Microsoft JhengHei UI" panose="020B0604030504040204" pitchFamily="34" charset="-120"/>
              </a:defRPr>
            </a:lvl4pPr>
            <a:lvl5pPr>
              <a:defRPr sz="18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內容預留位置 3">
            <a:extLst>
              <a:ext uri="{FF2B5EF4-FFF2-40B4-BE49-F238E27FC236}">
                <a16:creationId xmlns:a16="http://schemas.microsoft.com/office/drawing/2014/main" xmlns="" id="{6E6B9631-18C0-43BD-8AF3-9137D6D4C234}"/>
              </a:ext>
            </a:extLst>
          </p:cNvPr>
          <p:cNvSpPr>
            <a:spLocks noGrp="1"/>
          </p:cNvSpPr>
          <p:nvPr>
            <p:ph sz="half" idx="2"/>
          </p:nvPr>
        </p:nvSpPr>
        <p:spPr>
          <a:xfrm>
            <a:off x="6172200" y="2304288"/>
            <a:ext cx="5181600" cy="3877056"/>
          </a:xfrm>
        </p:spPr>
        <p:txBody>
          <a:bodyPr rtlCol="0">
            <a:normAutofit/>
          </a:bodyPr>
          <a:lstStyle>
            <a:lvl1pPr>
              <a:defRPr sz="2800">
                <a:latin typeface="Microsoft JhengHei UI" panose="020B0604030504040204" pitchFamily="34" charset="-120"/>
                <a:ea typeface="Microsoft JhengHei UI" panose="020B0604030504040204" pitchFamily="34" charset="-120"/>
              </a:defRPr>
            </a:lvl1pPr>
            <a:lvl2pPr>
              <a:defRPr sz="2400">
                <a:latin typeface="Microsoft JhengHei UI" panose="020B0604030504040204" pitchFamily="34" charset="-120"/>
                <a:ea typeface="Microsoft JhengHei UI" panose="020B0604030504040204" pitchFamily="34" charset="-120"/>
              </a:defRPr>
            </a:lvl2pPr>
            <a:lvl3pPr>
              <a:defRPr sz="2000">
                <a:latin typeface="Microsoft JhengHei UI" panose="020B0604030504040204" pitchFamily="34" charset="-120"/>
                <a:ea typeface="Microsoft JhengHei UI" panose="020B0604030504040204" pitchFamily="34" charset="-120"/>
              </a:defRPr>
            </a:lvl3pPr>
            <a:lvl4pPr>
              <a:defRPr sz="1800">
                <a:latin typeface="Microsoft JhengHei UI" panose="020B0604030504040204" pitchFamily="34" charset="-120"/>
                <a:ea typeface="Microsoft JhengHei UI" panose="020B0604030504040204" pitchFamily="34" charset="-120"/>
              </a:defRPr>
            </a:lvl4pPr>
            <a:lvl5pPr>
              <a:defRPr sz="1800">
                <a:latin typeface="Microsoft JhengHei UI" panose="020B0604030504040204" pitchFamily="34" charset="-120"/>
                <a:ea typeface="Microsoft JhengHei UI" panose="020B0604030504040204" pitchFamily="34" charset="-120"/>
              </a:defRPr>
            </a:lvl5p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5" name="日期版面配置區 4">
            <a:extLst>
              <a:ext uri="{FF2B5EF4-FFF2-40B4-BE49-F238E27FC236}">
                <a16:creationId xmlns:a16="http://schemas.microsoft.com/office/drawing/2014/main" xmlns="" id="{E9032FCA-14C6-4497-9C27-3F58062442CE}"/>
              </a:ext>
            </a:extLst>
          </p:cNvPr>
          <p:cNvSpPr>
            <a:spLocks noGrp="1"/>
          </p:cNvSpPr>
          <p:nvPr>
            <p:ph type="dt" sz="half" idx="10"/>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p>
        </p:txBody>
      </p:sp>
      <p:sp>
        <p:nvSpPr>
          <p:cNvPr id="6" name="頁尾版面配置區 5">
            <a:extLst>
              <a:ext uri="{FF2B5EF4-FFF2-40B4-BE49-F238E27FC236}">
                <a16:creationId xmlns:a16="http://schemas.microsoft.com/office/drawing/2014/main" xmlns="" id="{961E5057-693B-4E10-958E-0ABE79FEC705}"/>
              </a:ext>
            </a:extLst>
          </p:cNvPr>
          <p:cNvSpPr>
            <a:spLocks noGrp="1"/>
          </p:cNvSpPr>
          <p:nvPr>
            <p:ph type="ftr" sz="quarter" idx="11"/>
          </p:nvPr>
        </p:nvSpPr>
        <p:spPr/>
        <p:txBody>
          <a:bodyPr rtlCol="0"/>
          <a:lstStyle>
            <a:lvl1pPr>
              <a:defRPr>
                <a:latin typeface="Microsoft JhengHei UI" panose="020B0604030504040204" pitchFamily="34" charset="-120"/>
                <a:ea typeface="Microsoft JhengHei UI" panose="020B0604030504040204" pitchFamily="34" charset="-120"/>
              </a:defRPr>
            </a:lvl1pPr>
          </a:lstStyle>
          <a:p>
            <a:r>
              <a:rPr lang="zh-TW" altLang="en-US" noProof="0"/>
              <a:t>簡報標題</a:t>
            </a:r>
          </a:p>
        </p:txBody>
      </p:sp>
      <p:sp>
        <p:nvSpPr>
          <p:cNvPr id="7" name="投影片編號版面配置區 6">
            <a:extLst>
              <a:ext uri="{FF2B5EF4-FFF2-40B4-BE49-F238E27FC236}">
                <a16:creationId xmlns:a16="http://schemas.microsoft.com/office/drawing/2014/main" xmlns="" id="{670CECB1-0A35-4C10-9D3D-FE4404283011}"/>
              </a:ext>
            </a:extLst>
          </p:cNvPr>
          <p:cNvSpPr>
            <a:spLocks noGrp="1"/>
          </p:cNvSpPr>
          <p:nvPr>
            <p:ph type="sldNum" sz="quarter" idx="12"/>
          </p:nvPr>
        </p:nvSpPr>
        <p:spPr/>
        <p:txBody>
          <a:bodyPr rtlCol="0"/>
          <a:lstStyle>
            <a:lvl1pPr>
              <a:defRPr>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p>
        </p:txBody>
      </p:sp>
      <p:sp>
        <p:nvSpPr>
          <p:cNvPr id="8" name="矩形 7" descr="Tag=AccentColor&#10;Flavor=Light&#10;Target=FillAndLine">
            <a:extLst>
              <a:ext uri="{FF2B5EF4-FFF2-40B4-BE49-F238E27FC236}">
                <a16:creationId xmlns:a16="http://schemas.microsoft.com/office/drawing/2014/main" xmlns="" id="{23FEB8C5-87FB-41BA-B300-D935D5EEAECC}"/>
              </a:ext>
            </a:extLst>
          </p:cNvPr>
          <p:cNvSpPr/>
          <p:nvPr userDrawn="1"/>
        </p:nvSpPr>
        <p:spPr>
          <a:xfrm flipV="1">
            <a:off x="648305" y="2067561"/>
            <a:ext cx="10900219" cy="18288"/>
          </a:xfrm>
          <a:custGeom>
            <a:avLst/>
            <a:gdLst>
              <a:gd name="connsiteX0" fmla="*/ 0 w 10900219"/>
              <a:gd name="connsiteY0" fmla="*/ 0 h 18288"/>
              <a:gd name="connsiteX1" fmla="*/ 463259 w 10900219"/>
              <a:gd name="connsiteY1" fmla="*/ 0 h 18288"/>
              <a:gd name="connsiteX2" fmla="*/ 1144523 w 10900219"/>
              <a:gd name="connsiteY2" fmla="*/ 0 h 18288"/>
              <a:gd name="connsiteX3" fmla="*/ 1934789 w 10900219"/>
              <a:gd name="connsiteY3" fmla="*/ 0 h 18288"/>
              <a:gd name="connsiteX4" fmla="*/ 2289046 w 10900219"/>
              <a:gd name="connsiteY4" fmla="*/ 0 h 18288"/>
              <a:gd name="connsiteX5" fmla="*/ 2643303 w 10900219"/>
              <a:gd name="connsiteY5" fmla="*/ 0 h 18288"/>
              <a:gd name="connsiteX6" fmla="*/ 3542571 w 10900219"/>
              <a:gd name="connsiteY6" fmla="*/ 0 h 18288"/>
              <a:gd name="connsiteX7" fmla="*/ 4223835 w 10900219"/>
              <a:gd name="connsiteY7" fmla="*/ 0 h 18288"/>
              <a:gd name="connsiteX8" fmla="*/ 4578092 w 10900219"/>
              <a:gd name="connsiteY8" fmla="*/ 0 h 18288"/>
              <a:gd name="connsiteX9" fmla="*/ 5259356 w 10900219"/>
              <a:gd name="connsiteY9" fmla="*/ 0 h 18288"/>
              <a:gd name="connsiteX10" fmla="*/ 6158624 w 10900219"/>
              <a:gd name="connsiteY10" fmla="*/ 0 h 18288"/>
              <a:gd name="connsiteX11" fmla="*/ 6730885 w 10900219"/>
              <a:gd name="connsiteY11" fmla="*/ 0 h 18288"/>
              <a:gd name="connsiteX12" fmla="*/ 7303147 w 10900219"/>
              <a:gd name="connsiteY12" fmla="*/ 0 h 18288"/>
              <a:gd name="connsiteX13" fmla="*/ 7984410 w 10900219"/>
              <a:gd name="connsiteY13" fmla="*/ 0 h 18288"/>
              <a:gd name="connsiteX14" fmla="*/ 8774676 w 10900219"/>
              <a:gd name="connsiteY14" fmla="*/ 0 h 18288"/>
              <a:gd name="connsiteX15" fmla="*/ 9564942 w 10900219"/>
              <a:gd name="connsiteY15" fmla="*/ 0 h 18288"/>
              <a:gd name="connsiteX16" fmla="*/ 10900219 w 10900219"/>
              <a:gd name="connsiteY16" fmla="*/ 0 h 18288"/>
              <a:gd name="connsiteX17" fmla="*/ 10900219 w 10900219"/>
              <a:gd name="connsiteY17" fmla="*/ 18288 h 18288"/>
              <a:gd name="connsiteX18" fmla="*/ 10436960 w 10900219"/>
              <a:gd name="connsiteY18" fmla="*/ 18288 h 18288"/>
              <a:gd name="connsiteX19" fmla="*/ 9537692 w 10900219"/>
              <a:gd name="connsiteY19" fmla="*/ 18288 h 18288"/>
              <a:gd name="connsiteX20" fmla="*/ 8856428 w 10900219"/>
              <a:gd name="connsiteY20" fmla="*/ 18288 h 18288"/>
              <a:gd name="connsiteX21" fmla="*/ 8502171 w 10900219"/>
              <a:gd name="connsiteY21" fmla="*/ 18288 h 18288"/>
              <a:gd name="connsiteX22" fmla="*/ 7820907 w 10900219"/>
              <a:gd name="connsiteY22" fmla="*/ 18288 h 18288"/>
              <a:gd name="connsiteX23" fmla="*/ 7248646 w 10900219"/>
              <a:gd name="connsiteY23" fmla="*/ 18288 h 18288"/>
              <a:gd name="connsiteX24" fmla="*/ 6676384 w 10900219"/>
              <a:gd name="connsiteY24" fmla="*/ 18288 h 18288"/>
              <a:gd name="connsiteX25" fmla="*/ 6104123 w 10900219"/>
              <a:gd name="connsiteY25" fmla="*/ 18288 h 18288"/>
              <a:gd name="connsiteX26" fmla="*/ 5531861 w 10900219"/>
              <a:gd name="connsiteY26" fmla="*/ 18288 h 18288"/>
              <a:gd name="connsiteX27" fmla="*/ 4741595 w 10900219"/>
              <a:gd name="connsiteY27" fmla="*/ 18288 h 18288"/>
              <a:gd name="connsiteX28" fmla="*/ 4060332 w 10900219"/>
              <a:gd name="connsiteY28" fmla="*/ 18288 h 18288"/>
              <a:gd name="connsiteX29" fmla="*/ 3706074 w 10900219"/>
              <a:gd name="connsiteY29" fmla="*/ 18288 h 18288"/>
              <a:gd name="connsiteX30" fmla="*/ 3133813 w 10900219"/>
              <a:gd name="connsiteY30" fmla="*/ 18288 h 18288"/>
              <a:gd name="connsiteX31" fmla="*/ 2343547 w 10900219"/>
              <a:gd name="connsiteY31" fmla="*/ 18288 h 18288"/>
              <a:gd name="connsiteX32" fmla="*/ 1880288 w 10900219"/>
              <a:gd name="connsiteY32" fmla="*/ 18288 h 18288"/>
              <a:gd name="connsiteX33" fmla="*/ 981020 w 10900219"/>
              <a:gd name="connsiteY33" fmla="*/ 18288 h 18288"/>
              <a:gd name="connsiteX34" fmla="*/ 0 w 10900219"/>
              <a:gd name="connsiteY34" fmla="*/ 18288 h 18288"/>
              <a:gd name="connsiteX35" fmla="*/ 0 w 10900219"/>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900219" h="18288" fill="none" extrusionOk="0">
                <a:moveTo>
                  <a:pt x="0" y="0"/>
                </a:moveTo>
                <a:cubicBezTo>
                  <a:pt x="118469" y="-6619"/>
                  <a:pt x="329397" y="-5525"/>
                  <a:pt x="463259" y="0"/>
                </a:cubicBezTo>
                <a:cubicBezTo>
                  <a:pt x="597121" y="5525"/>
                  <a:pt x="866598" y="4881"/>
                  <a:pt x="1144523" y="0"/>
                </a:cubicBezTo>
                <a:cubicBezTo>
                  <a:pt x="1422448" y="-4881"/>
                  <a:pt x="1761178" y="17159"/>
                  <a:pt x="1934789" y="0"/>
                </a:cubicBezTo>
                <a:cubicBezTo>
                  <a:pt x="2108400" y="-17159"/>
                  <a:pt x="2119134" y="-4032"/>
                  <a:pt x="2289046" y="0"/>
                </a:cubicBezTo>
                <a:cubicBezTo>
                  <a:pt x="2458958" y="4032"/>
                  <a:pt x="2472610" y="15385"/>
                  <a:pt x="2643303" y="0"/>
                </a:cubicBezTo>
                <a:cubicBezTo>
                  <a:pt x="2813996" y="-15385"/>
                  <a:pt x="3334189" y="-21234"/>
                  <a:pt x="3542571" y="0"/>
                </a:cubicBezTo>
                <a:cubicBezTo>
                  <a:pt x="3750953" y="21234"/>
                  <a:pt x="3991639" y="13212"/>
                  <a:pt x="4223835" y="0"/>
                </a:cubicBezTo>
                <a:cubicBezTo>
                  <a:pt x="4456031" y="-13212"/>
                  <a:pt x="4466914" y="13318"/>
                  <a:pt x="4578092" y="0"/>
                </a:cubicBezTo>
                <a:cubicBezTo>
                  <a:pt x="4689270" y="-13318"/>
                  <a:pt x="5120635" y="31363"/>
                  <a:pt x="5259356" y="0"/>
                </a:cubicBezTo>
                <a:cubicBezTo>
                  <a:pt x="5398077" y="-31363"/>
                  <a:pt x="5954119" y="-7091"/>
                  <a:pt x="6158624" y="0"/>
                </a:cubicBezTo>
                <a:cubicBezTo>
                  <a:pt x="6363129" y="7091"/>
                  <a:pt x="6535071" y="-8480"/>
                  <a:pt x="6730885" y="0"/>
                </a:cubicBezTo>
                <a:cubicBezTo>
                  <a:pt x="6926699" y="8480"/>
                  <a:pt x="7091018" y="19194"/>
                  <a:pt x="7303147" y="0"/>
                </a:cubicBezTo>
                <a:cubicBezTo>
                  <a:pt x="7515276" y="-19194"/>
                  <a:pt x="7840361" y="30755"/>
                  <a:pt x="7984410" y="0"/>
                </a:cubicBezTo>
                <a:cubicBezTo>
                  <a:pt x="8128459" y="-30755"/>
                  <a:pt x="8498590" y="39460"/>
                  <a:pt x="8774676" y="0"/>
                </a:cubicBezTo>
                <a:cubicBezTo>
                  <a:pt x="9050762" y="-39460"/>
                  <a:pt x="9204381" y="36508"/>
                  <a:pt x="9564942" y="0"/>
                </a:cubicBezTo>
                <a:cubicBezTo>
                  <a:pt x="9925503" y="-36508"/>
                  <a:pt x="10235542" y="59225"/>
                  <a:pt x="10900219" y="0"/>
                </a:cubicBezTo>
                <a:cubicBezTo>
                  <a:pt x="10900865" y="4451"/>
                  <a:pt x="10900709" y="9226"/>
                  <a:pt x="10900219" y="18288"/>
                </a:cubicBezTo>
                <a:cubicBezTo>
                  <a:pt x="10675942" y="21751"/>
                  <a:pt x="10609372" y="26977"/>
                  <a:pt x="10436960" y="18288"/>
                </a:cubicBezTo>
                <a:cubicBezTo>
                  <a:pt x="10264548" y="9599"/>
                  <a:pt x="9961150" y="-11074"/>
                  <a:pt x="9537692" y="18288"/>
                </a:cubicBezTo>
                <a:cubicBezTo>
                  <a:pt x="9114234" y="47650"/>
                  <a:pt x="9087386" y="35169"/>
                  <a:pt x="8856428" y="18288"/>
                </a:cubicBezTo>
                <a:cubicBezTo>
                  <a:pt x="8625470" y="1407"/>
                  <a:pt x="8634361" y="13786"/>
                  <a:pt x="8502171" y="18288"/>
                </a:cubicBezTo>
                <a:cubicBezTo>
                  <a:pt x="8369981" y="22790"/>
                  <a:pt x="8132296" y="22561"/>
                  <a:pt x="7820907" y="18288"/>
                </a:cubicBezTo>
                <a:cubicBezTo>
                  <a:pt x="7509518" y="14015"/>
                  <a:pt x="7432447" y="29431"/>
                  <a:pt x="7248646" y="18288"/>
                </a:cubicBezTo>
                <a:cubicBezTo>
                  <a:pt x="7064845" y="7145"/>
                  <a:pt x="6954380" y="2746"/>
                  <a:pt x="6676384" y="18288"/>
                </a:cubicBezTo>
                <a:cubicBezTo>
                  <a:pt x="6398388" y="33830"/>
                  <a:pt x="6292480" y="-4579"/>
                  <a:pt x="6104123" y="18288"/>
                </a:cubicBezTo>
                <a:cubicBezTo>
                  <a:pt x="5915766" y="41155"/>
                  <a:pt x="5703359" y="-8437"/>
                  <a:pt x="5531861" y="18288"/>
                </a:cubicBezTo>
                <a:cubicBezTo>
                  <a:pt x="5360363" y="45013"/>
                  <a:pt x="5056784" y="-12121"/>
                  <a:pt x="4741595" y="18288"/>
                </a:cubicBezTo>
                <a:cubicBezTo>
                  <a:pt x="4426406" y="48697"/>
                  <a:pt x="4364529" y="-10910"/>
                  <a:pt x="4060332" y="18288"/>
                </a:cubicBezTo>
                <a:cubicBezTo>
                  <a:pt x="3756135" y="47486"/>
                  <a:pt x="3816049" y="13364"/>
                  <a:pt x="3706074" y="18288"/>
                </a:cubicBezTo>
                <a:cubicBezTo>
                  <a:pt x="3596099" y="23212"/>
                  <a:pt x="3382238" y="37686"/>
                  <a:pt x="3133813" y="18288"/>
                </a:cubicBezTo>
                <a:cubicBezTo>
                  <a:pt x="2885388" y="-1110"/>
                  <a:pt x="2523125" y="15465"/>
                  <a:pt x="2343547" y="18288"/>
                </a:cubicBezTo>
                <a:cubicBezTo>
                  <a:pt x="2163969" y="21111"/>
                  <a:pt x="1985160" y="33196"/>
                  <a:pt x="1880288" y="18288"/>
                </a:cubicBezTo>
                <a:cubicBezTo>
                  <a:pt x="1775416" y="3380"/>
                  <a:pt x="1261751" y="-9914"/>
                  <a:pt x="981020" y="18288"/>
                </a:cubicBezTo>
                <a:cubicBezTo>
                  <a:pt x="700289" y="46490"/>
                  <a:pt x="314212" y="-15659"/>
                  <a:pt x="0" y="18288"/>
                </a:cubicBezTo>
                <a:cubicBezTo>
                  <a:pt x="-213" y="9468"/>
                  <a:pt x="187" y="4459"/>
                  <a:pt x="0" y="0"/>
                </a:cubicBezTo>
                <a:close/>
              </a:path>
              <a:path w="10900219" h="18288" stroke="0" extrusionOk="0">
                <a:moveTo>
                  <a:pt x="0" y="0"/>
                </a:moveTo>
                <a:cubicBezTo>
                  <a:pt x="269624" y="3698"/>
                  <a:pt x="383061" y="-5818"/>
                  <a:pt x="572261" y="0"/>
                </a:cubicBezTo>
                <a:cubicBezTo>
                  <a:pt x="761461" y="5818"/>
                  <a:pt x="826360" y="-1890"/>
                  <a:pt x="926519" y="0"/>
                </a:cubicBezTo>
                <a:cubicBezTo>
                  <a:pt x="1026678" y="1890"/>
                  <a:pt x="1621671" y="-1096"/>
                  <a:pt x="1825787" y="0"/>
                </a:cubicBezTo>
                <a:cubicBezTo>
                  <a:pt x="2029903" y="1096"/>
                  <a:pt x="2212612" y="17145"/>
                  <a:pt x="2398048" y="0"/>
                </a:cubicBezTo>
                <a:cubicBezTo>
                  <a:pt x="2583484" y="-17145"/>
                  <a:pt x="2739759" y="-14168"/>
                  <a:pt x="2970310" y="0"/>
                </a:cubicBezTo>
                <a:cubicBezTo>
                  <a:pt x="3200861" y="14168"/>
                  <a:pt x="3502691" y="33180"/>
                  <a:pt x="3869578" y="0"/>
                </a:cubicBezTo>
                <a:cubicBezTo>
                  <a:pt x="4236465" y="-33180"/>
                  <a:pt x="4122134" y="-10470"/>
                  <a:pt x="4332837" y="0"/>
                </a:cubicBezTo>
                <a:cubicBezTo>
                  <a:pt x="4543540" y="10470"/>
                  <a:pt x="4834652" y="3572"/>
                  <a:pt x="5232105" y="0"/>
                </a:cubicBezTo>
                <a:cubicBezTo>
                  <a:pt x="5629558" y="-3572"/>
                  <a:pt x="5773178" y="-6604"/>
                  <a:pt x="6131373" y="0"/>
                </a:cubicBezTo>
                <a:cubicBezTo>
                  <a:pt x="6489568" y="6604"/>
                  <a:pt x="6621532" y="18870"/>
                  <a:pt x="6812637" y="0"/>
                </a:cubicBezTo>
                <a:cubicBezTo>
                  <a:pt x="7003742" y="-18870"/>
                  <a:pt x="7311146" y="18959"/>
                  <a:pt x="7711905" y="0"/>
                </a:cubicBezTo>
                <a:cubicBezTo>
                  <a:pt x="8112664" y="-18959"/>
                  <a:pt x="8080793" y="-24744"/>
                  <a:pt x="8284166" y="0"/>
                </a:cubicBezTo>
                <a:cubicBezTo>
                  <a:pt x="8487539" y="24744"/>
                  <a:pt x="8615041" y="-1627"/>
                  <a:pt x="8856428" y="0"/>
                </a:cubicBezTo>
                <a:cubicBezTo>
                  <a:pt x="9097815" y="1627"/>
                  <a:pt x="9475052" y="26322"/>
                  <a:pt x="9646694" y="0"/>
                </a:cubicBezTo>
                <a:cubicBezTo>
                  <a:pt x="9818336" y="-26322"/>
                  <a:pt x="9938906" y="-121"/>
                  <a:pt x="10218955" y="0"/>
                </a:cubicBezTo>
                <a:cubicBezTo>
                  <a:pt x="10499004" y="121"/>
                  <a:pt x="10697467" y="15326"/>
                  <a:pt x="10900219" y="0"/>
                </a:cubicBezTo>
                <a:cubicBezTo>
                  <a:pt x="10899812" y="8690"/>
                  <a:pt x="10900065" y="14141"/>
                  <a:pt x="10900219" y="18288"/>
                </a:cubicBezTo>
                <a:cubicBezTo>
                  <a:pt x="10543007" y="31201"/>
                  <a:pt x="10472057" y="15684"/>
                  <a:pt x="10109953" y="18288"/>
                </a:cubicBezTo>
                <a:cubicBezTo>
                  <a:pt x="9747849" y="20892"/>
                  <a:pt x="9872856" y="33007"/>
                  <a:pt x="9755696" y="18288"/>
                </a:cubicBezTo>
                <a:cubicBezTo>
                  <a:pt x="9638536" y="3569"/>
                  <a:pt x="9442681" y="6596"/>
                  <a:pt x="9292437" y="18288"/>
                </a:cubicBezTo>
                <a:cubicBezTo>
                  <a:pt x="9142193" y="29980"/>
                  <a:pt x="8817861" y="-11343"/>
                  <a:pt x="8393169" y="18288"/>
                </a:cubicBezTo>
                <a:cubicBezTo>
                  <a:pt x="7968477" y="47919"/>
                  <a:pt x="7919655" y="23228"/>
                  <a:pt x="7711905" y="18288"/>
                </a:cubicBezTo>
                <a:cubicBezTo>
                  <a:pt x="7504155" y="13348"/>
                  <a:pt x="7365667" y="6452"/>
                  <a:pt x="7248646" y="18288"/>
                </a:cubicBezTo>
                <a:cubicBezTo>
                  <a:pt x="7131625" y="30124"/>
                  <a:pt x="6776155" y="2871"/>
                  <a:pt x="6567382" y="18288"/>
                </a:cubicBezTo>
                <a:cubicBezTo>
                  <a:pt x="6358609" y="33705"/>
                  <a:pt x="6372933" y="1091"/>
                  <a:pt x="6213125" y="18288"/>
                </a:cubicBezTo>
                <a:cubicBezTo>
                  <a:pt x="6053317" y="35485"/>
                  <a:pt x="5980913" y="1290"/>
                  <a:pt x="5858868" y="18288"/>
                </a:cubicBezTo>
                <a:cubicBezTo>
                  <a:pt x="5736823" y="35286"/>
                  <a:pt x="5481395" y="5492"/>
                  <a:pt x="5177604" y="18288"/>
                </a:cubicBezTo>
                <a:cubicBezTo>
                  <a:pt x="4873813" y="31084"/>
                  <a:pt x="4854222" y="37160"/>
                  <a:pt x="4714345" y="18288"/>
                </a:cubicBezTo>
                <a:cubicBezTo>
                  <a:pt x="4574468" y="-584"/>
                  <a:pt x="4298550" y="22981"/>
                  <a:pt x="3924079" y="18288"/>
                </a:cubicBezTo>
                <a:cubicBezTo>
                  <a:pt x="3549608" y="13595"/>
                  <a:pt x="3645461" y="-921"/>
                  <a:pt x="3460820" y="18288"/>
                </a:cubicBezTo>
                <a:cubicBezTo>
                  <a:pt x="3276179" y="37497"/>
                  <a:pt x="3004470" y="-15027"/>
                  <a:pt x="2670554" y="18288"/>
                </a:cubicBezTo>
                <a:cubicBezTo>
                  <a:pt x="2336638" y="51603"/>
                  <a:pt x="2425773" y="17517"/>
                  <a:pt x="2316297" y="18288"/>
                </a:cubicBezTo>
                <a:cubicBezTo>
                  <a:pt x="2206821" y="19059"/>
                  <a:pt x="1757890" y="42158"/>
                  <a:pt x="1526031" y="18288"/>
                </a:cubicBezTo>
                <a:cubicBezTo>
                  <a:pt x="1294172" y="-5582"/>
                  <a:pt x="1213137" y="12281"/>
                  <a:pt x="1062771" y="18288"/>
                </a:cubicBezTo>
                <a:cubicBezTo>
                  <a:pt x="912405" y="24295"/>
                  <a:pt x="829444" y="7304"/>
                  <a:pt x="708514" y="18288"/>
                </a:cubicBezTo>
                <a:cubicBezTo>
                  <a:pt x="587584" y="29272"/>
                  <a:pt x="227877" y="37311"/>
                  <a:pt x="0" y="18288"/>
                </a:cubicBezTo>
                <a:cubicBezTo>
                  <a:pt x="-53" y="11301"/>
                  <a:pt x="-649" y="7756"/>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113232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預留位置 1">
            <a:extLst>
              <a:ext uri="{FF2B5EF4-FFF2-40B4-BE49-F238E27FC236}">
                <a16:creationId xmlns:a16="http://schemas.microsoft.com/office/drawing/2014/main" xmlns=""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zh-TW" altLang="en-US" noProof="0"/>
              <a:t>按一下以編輯母片標題樣式</a:t>
            </a:r>
          </a:p>
        </p:txBody>
      </p:sp>
      <p:sp>
        <p:nvSpPr>
          <p:cNvPr id="3" name="文字預留位置 2">
            <a:extLst>
              <a:ext uri="{FF2B5EF4-FFF2-40B4-BE49-F238E27FC236}">
                <a16:creationId xmlns:a16="http://schemas.microsoft.com/office/drawing/2014/main" xmlns=""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zh-TW" altLang="en-US" noProof="0"/>
              <a:t>按一下以編輯母片文字樣式</a:t>
            </a:r>
          </a:p>
          <a:p>
            <a:pPr lvl="1" rtl="0"/>
            <a:r>
              <a:rPr lang="zh-TW" altLang="en-US" noProof="0"/>
              <a:t>第二層</a:t>
            </a:r>
          </a:p>
          <a:p>
            <a:pPr lvl="2" rtl="0"/>
            <a:r>
              <a:rPr lang="zh-TW" altLang="en-US" noProof="0"/>
              <a:t>第三層</a:t>
            </a:r>
          </a:p>
          <a:p>
            <a:pPr lvl="3" rtl="0"/>
            <a:r>
              <a:rPr lang="zh-TW" altLang="en-US" noProof="0"/>
              <a:t>第四層</a:t>
            </a:r>
          </a:p>
          <a:p>
            <a:pPr lvl="4" rtl="0"/>
            <a:r>
              <a:rPr lang="zh-TW" altLang="en-US" noProof="0"/>
              <a:t>第五層</a:t>
            </a:r>
          </a:p>
        </p:txBody>
      </p:sp>
      <p:sp>
        <p:nvSpPr>
          <p:cNvPr id="4" name="日期版面配置區 3">
            <a:extLst>
              <a:ext uri="{FF2B5EF4-FFF2-40B4-BE49-F238E27FC236}">
                <a16:creationId xmlns:a16="http://schemas.microsoft.com/office/drawing/2014/main" xmlns=""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solidFill>
                <a:latin typeface="Microsoft JhengHei UI" panose="020B0604030504040204" pitchFamily="34" charset="-120"/>
                <a:ea typeface="Microsoft JhengHei UI" panose="020B0604030504040204" pitchFamily="34" charset="-120"/>
              </a:defRPr>
            </a:lvl1pPr>
          </a:lstStyle>
          <a:p>
            <a:r>
              <a:rPr lang="en-US" altLang="zh-TW" noProof="0"/>
              <a:t>20XX/9/3</a:t>
            </a:r>
            <a:endParaRPr lang="zh-TW" altLang="en-US" noProof="0">
              <a:latin typeface="Microsoft JhengHei UI" panose="020B0604030504040204" pitchFamily="34" charset="-120"/>
              <a:ea typeface="Microsoft JhengHei UI" panose="020B0604030504040204" pitchFamily="34" charset="-120"/>
            </a:endParaRPr>
          </a:p>
        </p:txBody>
      </p:sp>
      <p:sp>
        <p:nvSpPr>
          <p:cNvPr id="5" name="頁尾版面配置區 4">
            <a:extLst>
              <a:ext uri="{FF2B5EF4-FFF2-40B4-BE49-F238E27FC236}">
                <a16:creationId xmlns:a16="http://schemas.microsoft.com/office/drawing/2014/main" xmlns=""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solidFill>
                <a:latin typeface="Microsoft JhengHei UI" panose="020B0604030504040204" pitchFamily="34" charset="-120"/>
                <a:ea typeface="Microsoft JhengHei UI" panose="020B0604030504040204" pitchFamily="34" charset="-120"/>
              </a:defRPr>
            </a:lvl1pPr>
          </a:lstStyle>
          <a:p>
            <a:r>
              <a:rPr lang="zh-TW" altLang="en-US" noProof="0"/>
              <a:t>簡報標題</a:t>
            </a:r>
            <a:endParaRPr lang="zh-TW" altLang="en-US" noProof="0">
              <a:latin typeface="Microsoft JhengHei UI" panose="020B0604030504040204" pitchFamily="34" charset="-120"/>
              <a:ea typeface="Microsoft JhengHei UI" panose="020B0604030504040204" pitchFamily="34" charset="-120"/>
            </a:endParaRPr>
          </a:p>
        </p:txBody>
      </p:sp>
      <p:sp>
        <p:nvSpPr>
          <p:cNvPr id="6" name="投影片編號版面配置區 5">
            <a:extLst>
              <a:ext uri="{FF2B5EF4-FFF2-40B4-BE49-F238E27FC236}">
                <a16:creationId xmlns:a16="http://schemas.microsoft.com/office/drawing/2014/main" xmlns=""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solidFill>
                <a:latin typeface="Microsoft JhengHei UI" panose="020B0604030504040204" pitchFamily="34" charset="-120"/>
                <a:ea typeface="Microsoft JhengHei UI" panose="020B0604030504040204" pitchFamily="34" charset="-120"/>
              </a:defRPr>
            </a:lvl1pPr>
          </a:lstStyle>
          <a:p>
            <a:fld id="{2C18C1E5-FB55-42F5-BD6D-9CC153FCDBE6}" type="slidenum">
              <a:rPr lang="en-US" altLang="zh-TW" noProof="0" smtClean="0"/>
              <a:pPr/>
              <a:t>‹#›</a:t>
            </a:fld>
            <a:endParaRPr lang="zh-TW" altLang="en-US" noProof="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9588331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44" r:id="rId5"/>
    <p:sldLayoutId id="2147483751" r:id="rId6"/>
    <p:sldLayoutId id="2147483752" r:id="rId7"/>
    <p:sldLayoutId id="2147483753" r:id="rId8"/>
    <p:sldLayoutId id="2147483724" r:id="rId9"/>
    <p:sldLayoutId id="2147483737" r:id="rId10"/>
    <p:sldLayoutId id="2147483755" r:id="rId11"/>
    <p:sldLayoutId id="2147483754" r:id="rId12"/>
    <p:sldLayoutId id="2147483756" r:id="rId13"/>
    <p:sldLayoutId id="2147483739" r:id="rId14"/>
    <p:sldLayoutId id="2147483740" r:id="rId15"/>
    <p:sldLayoutId id="2147483741" r:id="rId16"/>
    <p:sldLayoutId id="2147483757" r:id="rId17"/>
    <p:sldLayoutId id="2147483758" r:id="rId18"/>
  </p:sldLayoutIdLst>
  <p:hf hdr="0"/>
  <p:txStyles>
    <p:titleStyle>
      <a:lvl1pPr algn="l" defTabSz="914400" rtl="0" eaLnBrk="1" latinLnBrk="0" hangingPunct="1">
        <a:lnSpc>
          <a:spcPct val="100000"/>
        </a:lnSpc>
        <a:spcBef>
          <a:spcPct val="0"/>
        </a:spcBef>
        <a:buNone/>
        <a:defRPr sz="7200" kern="1200">
          <a:solidFill>
            <a:schemeClr val="tx1"/>
          </a:solidFill>
          <a:latin typeface="Microsoft JhengHei UI" panose="020B0604030504040204" pitchFamily="34" charset="-120"/>
          <a:ea typeface="Microsoft JhengHei UI" panose="020B0604030504040204" pitchFamily="34" charset="-120"/>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hyperlink" Target="https://ecare.mohw.gov.tw/"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28.jp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B531B3DD-35BD-42F7-9AD7-7F3402B2623E}"/>
              </a:ext>
            </a:extLst>
          </p:cNvPr>
          <p:cNvSpPr>
            <a:spLocks noGrp="1"/>
          </p:cNvSpPr>
          <p:nvPr>
            <p:ph type="title"/>
          </p:nvPr>
        </p:nvSpPr>
        <p:spPr>
          <a:xfrm>
            <a:off x="568960" y="457200"/>
            <a:ext cx="4202748" cy="3429000"/>
          </a:xfrm>
        </p:spPr>
        <p:txBody>
          <a:bodyPr rtlCol="0" anchor="b">
            <a:normAutofit/>
          </a:bodyPr>
          <a:lstStyle/>
          <a:p>
            <a:pPr rtl="0">
              <a:lnSpc>
                <a:spcPct val="90000"/>
              </a:lnSpc>
            </a:pPr>
            <a:r>
              <a:rPr lang="zh-TW" altLang="en-US" dirty="0">
                <a:latin typeface="教育部隸書" panose="01010104010101010101" pitchFamily="2" charset="-120"/>
                <a:ea typeface="教育部隸書" panose="01010104010101010101" pitchFamily="2" charset="-120"/>
              </a:rPr>
              <a:t>兒少保護</a:t>
            </a:r>
            <a:r>
              <a:rPr lang="en-US" altLang="zh-TW" dirty="0">
                <a:latin typeface="教育部隸書" panose="01010104010101010101" pitchFamily="2" charset="-120"/>
                <a:ea typeface="教育部隸書" panose="01010104010101010101" pitchFamily="2" charset="-120"/>
              </a:rPr>
              <a:t/>
            </a:r>
            <a:br>
              <a:rPr lang="en-US" altLang="zh-TW" dirty="0">
                <a:latin typeface="教育部隸書" panose="01010104010101010101" pitchFamily="2" charset="-120"/>
                <a:ea typeface="教育部隸書" panose="01010104010101010101" pitchFamily="2" charset="-120"/>
              </a:rPr>
            </a:br>
            <a:r>
              <a:rPr lang="zh-TW" altLang="en-US" dirty="0">
                <a:latin typeface="教育部隸書" panose="01010104010101010101" pitchFamily="2" charset="-120"/>
                <a:ea typeface="教育部隸書" panose="01010104010101010101" pitchFamily="2" charset="-120"/>
              </a:rPr>
              <a:t>談網絡的分工與合作</a:t>
            </a:r>
          </a:p>
        </p:txBody>
      </p:sp>
      <p:pic>
        <p:nvPicPr>
          <p:cNvPr id="7" name="圖片 6" descr="一張含有 文字, 個人, 室內, 人 的圖片&#10;&#10;自動產生的描述">
            <a:extLst>
              <a:ext uri="{FF2B5EF4-FFF2-40B4-BE49-F238E27FC236}">
                <a16:creationId xmlns:a16="http://schemas.microsoft.com/office/drawing/2014/main" xmlns="" id="{284F99B9-6BF6-46D4-ADB2-166AA6732AEE}"/>
              </a:ext>
            </a:extLst>
          </p:cNvPr>
          <p:cNvPicPr>
            <a:picLocks noChangeAspect="1"/>
          </p:cNvPicPr>
          <p:nvPr/>
        </p:nvPicPr>
        <p:blipFill rotWithShape="1">
          <a:blip r:embed="rId3"/>
          <a:srcRect l="12787" r="8919" b="-2"/>
          <a:stretch/>
        </p:blipFill>
        <p:spPr>
          <a:xfrm>
            <a:off x="5892800" y="859076"/>
            <a:ext cx="5435600" cy="4877260"/>
          </a:xfrm>
          <a:prstGeom prst="rect">
            <a:avLst/>
          </a:prstGeom>
          <a:noFill/>
        </p:spPr>
      </p:pic>
      <p:sp>
        <p:nvSpPr>
          <p:cNvPr id="3" name="副標題 2">
            <a:extLst>
              <a:ext uri="{FF2B5EF4-FFF2-40B4-BE49-F238E27FC236}">
                <a16:creationId xmlns:a16="http://schemas.microsoft.com/office/drawing/2014/main" xmlns="" id="{AF5A2D86-784C-417D-9AD4-AF18311FBC6D}"/>
              </a:ext>
            </a:extLst>
          </p:cNvPr>
          <p:cNvSpPr>
            <a:spLocks noGrp="1"/>
          </p:cNvSpPr>
          <p:nvPr>
            <p:ph type="body" sz="half" idx="2"/>
          </p:nvPr>
        </p:nvSpPr>
        <p:spPr>
          <a:xfrm>
            <a:off x="568960" y="4140200"/>
            <a:ext cx="3931920" cy="2002536"/>
          </a:xfrm>
        </p:spPr>
        <p:txBody>
          <a:bodyPr rtlCol="0">
            <a:normAutofit/>
          </a:bodyPr>
          <a:lstStyle/>
          <a:p>
            <a:pPr rtl="0"/>
            <a:r>
              <a:rPr lang="zh-TW" altLang="en-US" sz="3600" b="1" dirty="0">
                <a:latin typeface="教育部隸書" panose="01010104010101010101" pitchFamily="2" charset="-120"/>
                <a:ea typeface="教育部隸書" panose="01010104010101010101" pitchFamily="2" charset="-120"/>
              </a:rPr>
              <a:t>屏東縣政府社會處</a:t>
            </a:r>
          </a:p>
        </p:txBody>
      </p:sp>
      <p:pic>
        <p:nvPicPr>
          <p:cNvPr id="8" name="圖片 7">
            <a:extLst>
              <a:ext uri="{FF2B5EF4-FFF2-40B4-BE49-F238E27FC236}">
                <a16:creationId xmlns:a16="http://schemas.microsoft.com/office/drawing/2014/main" xmlns="" id="{2607BEAE-C2C7-47C9-9399-59914B17303A}"/>
              </a:ext>
            </a:extLst>
          </p:cNvPr>
          <p:cNvPicPr>
            <a:picLocks noChangeAspect="1"/>
          </p:cNvPicPr>
          <p:nvPr/>
        </p:nvPicPr>
        <p:blipFill>
          <a:blip r:embed="rId4"/>
          <a:stretch>
            <a:fillRect/>
          </a:stretch>
        </p:blipFill>
        <p:spPr>
          <a:xfrm>
            <a:off x="863600" y="4952965"/>
            <a:ext cx="3073574" cy="1189771"/>
          </a:xfrm>
          <a:prstGeom prst="rect">
            <a:avLst/>
          </a:prstGeom>
        </p:spPr>
      </p:pic>
    </p:spTree>
    <p:extLst>
      <p:ext uri="{BB962C8B-B14F-4D97-AF65-F5344CB8AC3E}">
        <p14:creationId xmlns:p14="http://schemas.microsoft.com/office/powerpoint/2010/main" val="3865773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5" name="Google Shape;1335;p157"/>
          <p:cNvSpPr txBox="1">
            <a:spLocks noGrp="1"/>
          </p:cNvSpPr>
          <p:nvPr>
            <p:ph type="title" idx="4294967295"/>
          </p:nvPr>
        </p:nvSpPr>
        <p:spPr>
          <a:xfrm>
            <a:off x="886958" y="193800"/>
            <a:ext cx="8229600" cy="492000"/>
          </a:xfrm>
          <a:prstGeom prst="rect">
            <a:avLst/>
          </a:prstGeom>
          <a:noFill/>
          <a:ln>
            <a:noFill/>
          </a:ln>
        </p:spPr>
        <p:txBody>
          <a:bodyPr spcFirstLastPara="1" vert="horz" wrap="square" lIns="0" tIns="0" rIns="0" bIns="0" rtlCol="0" anchor="t" anchorCtr="0">
            <a:spAutoFit/>
          </a:bodyPr>
          <a:lstStyle/>
          <a:p>
            <a:pPr algn="ctr">
              <a:lnSpc>
                <a:spcPct val="100000"/>
              </a:lnSpc>
              <a:spcBef>
                <a:spcPts val="0"/>
              </a:spcBef>
              <a:buClr>
                <a:srgbClr val="34688F"/>
              </a:buClr>
              <a:buSzPts val="3200"/>
            </a:pPr>
            <a:r>
              <a:rPr lang="zh-TW" altLang="en-US" sz="3200" b="1" dirty="0" smtClean="0">
                <a:solidFill>
                  <a:srgbClr val="34688F"/>
                </a:solidFill>
                <a:latin typeface="Microsoft JhengHei"/>
                <a:ea typeface="Microsoft JhengHei"/>
                <a:cs typeface="Microsoft JhengHei"/>
                <a:sym typeface="Microsoft JhengHei"/>
              </a:rPr>
              <a:t>脆弱家庭個案服務網</a:t>
            </a:r>
            <a:r>
              <a:rPr lang="zh-TW" altLang="en-US" sz="3200" b="1" dirty="0">
                <a:solidFill>
                  <a:srgbClr val="34688F"/>
                </a:solidFill>
                <a:latin typeface="Microsoft JhengHei"/>
                <a:ea typeface="Microsoft JhengHei"/>
                <a:cs typeface="Microsoft JhengHei"/>
                <a:sym typeface="Microsoft JhengHei"/>
              </a:rPr>
              <a:t>絡連結</a:t>
            </a:r>
            <a:endParaRPr dirty="0"/>
          </a:p>
        </p:txBody>
      </p:sp>
      <p:sp>
        <p:nvSpPr>
          <p:cNvPr id="1336" name="Google Shape;1336;p157"/>
          <p:cNvSpPr txBox="1"/>
          <p:nvPr/>
        </p:nvSpPr>
        <p:spPr>
          <a:xfrm>
            <a:off x="8485163" y="0"/>
            <a:ext cx="2133600" cy="46200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Microsoft JhengHei"/>
              <a:buNone/>
              <a:tabLst/>
              <a:defRPr/>
            </a:pPr>
            <a:r>
              <a:rPr kumimoji="0" lang="en-US" sz="2400" b="1"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公私協力合作</a:t>
            </a:r>
            <a:endParaRPr kumimoji="0" sz="140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pic>
        <p:nvPicPr>
          <p:cNvPr id="1337" name="Google Shape;1337;p157"/>
          <p:cNvPicPr preferRelativeResize="0"/>
          <p:nvPr/>
        </p:nvPicPr>
        <p:blipFill rotWithShape="1">
          <a:blip r:embed="rId3">
            <a:alphaModFix/>
          </a:blip>
          <a:srcRect/>
          <a:stretch/>
        </p:blipFill>
        <p:spPr>
          <a:xfrm>
            <a:off x="164806" y="-378069"/>
            <a:ext cx="5451230" cy="7912100"/>
          </a:xfrm>
          <a:prstGeom prst="rect">
            <a:avLst/>
          </a:prstGeom>
          <a:noFill/>
          <a:ln>
            <a:noFill/>
          </a:ln>
        </p:spPr>
      </p:pic>
      <p:grpSp>
        <p:nvGrpSpPr>
          <p:cNvPr id="1339" name="Google Shape;1339;p157"/>
          <p:cNvGrpSpPr/>
          <p:nvPr/>
        </p:nvGrpSpPr>
        <p:grpSpPr>
          <a:xfrm>
            <a:off x="5491090" y="685800"/>
            <a:ext cx="5817886" cy="6019573"/>
            <a:chOff x="3913887" y="3537217"/>
            <a:chExt cx="5375127" cy="2443512"/>
          </a:xfrm>
        </p:grpSpPr>
        <p:sp>
          <p:nvSpPr>
            <p:cNvPr id="1340" name="Google Shape;1340;p157"/>
            <p:cNvSpPr/>
            <p:nvPr/>
          </p:nvSpPr>
          <p:spPr>
            <a:xfrm>
              <a:off x="5237878" y="3537217"/>
              <a:ext cx="3672900" cy="1401600"/>
            </a:xfrm>
            <a:prstGeom prst="roundRect">
              <a:avLst>
                <a:gd name="adj" fmla="val 16667"/>
              </a:avLst>
            </a:prstGeom>
            <a:solidFill>
              <a:srgbClr val="FFFF99"/>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職業訓練、就業媒合與失業補助</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教育中輟及就學輔導</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家庭教育</a:t>
              </a:r>
              <a:r>
                <a:rPr kumimoji="0" lang="zh-TW" alt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服務</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少年及虞犯輔導</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自殺防治關懷訪視</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精神醫療與心理衛生服務</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毒危中心與戒癮服務</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身障及早療個管與福利服務</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長期照顧服務</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法律扶助</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其他</a:t>
              </a:r>
              <a:r>
                <a:rPr kumimoji="0" 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婦女、新住民、原民服務等</a:t>
              </a:r>
              <a:r>
                <a:rPr kumimoji="0" 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1341" name="Google Shape;1341;p157"/>
            <p:cNvSpPr/>
            <p:nvPr/>
          </p:nvSpPr>
          <p:spPr>
            <a:xfrm>
              <a:off x="3913887" y="3755587"/>
              <a:ext cx="1254153" cy="721238"/>
            </a:xfrm>
            <a:custGeom>
              <a:avLst/>
              <a:gdLst/>
              <a:ahLst/>
              <a:cxnLst/>
              <a:rect l="l" t="t" r="r" b="b"/>
              <a:pathLst>
                <a:path w="1080915" h="721238" extrusionOk="0">
                  <a:moveTo>
                    <a:pt x="0" y="180310"/>
                  </a:moveTo>
                  <a:lnTo>
                    <a:pt x="22539" y="180310"/>
                  </a:lnTo>
                  <a:lnTo>
                    <a:pt x="22539" y="540929"/>
                  </a:lnTo>
                  <a:lnTo>
                    <a:pt x="0" y="540929"/>
                  </a:lnTo>
                  <a:lnTo>
                    <a:pt x="0" y="180310"/>
                  </a:lnTo>
                  <a:close/>
                  <a:moveTo>
                    <a:pt x="45077" y="180310"/>
                  </a:moveTo>
                  <a:lnTo>
                    <a:pt x="90155" y="180310"/>
                  </a:lnTo>
                  <a:lnTo>
                    <a:pt x="90155" y="540929"/>
                  </a:lnTo>
                  <a:lnTo>
                    <a:pt x="45077" y="540929"/>
                  </a:lnTo>
                  <a:lnTo>
                    <a:pt x="45077" y="180310"/>
                  </a:lnTo>
                  <a:close/>
                  <a:moveTo>
                    <a:pt x="112693" y="180310"/>
                  </a:moveTo>
                  <a:lnTo>
                    <a:pt x="720296" y="180310"/>
                  </a:lnTo>
                  <a:lnTo>
                    <a:pt x="720296" y="0"/>
                  </a:lnTo>
                  <a:lnTo>
                    <a:pt x="1080915" y="360619"/>
                  </a:lnTo>
                  <a:lnTo>
                    <a:pt x="720296" y="721238"/>
                  </a:lnTo>
                  <a:lnTo>
                    <a:pt x="720296" y="540929"/>
                  </a:lnTo>
                  <a:lnTo>
                    <a:pt x="112693" y="540929"/>
                  </a:lnTo>
                  <a:lnTo>
                    <a:pt x="112693" y="180310"/>
                  </a:lnTo>
                  <a:close/>
                </a:path>
              </a:pathLst>
            </a:custGeom>
            <a:solidFill>
              <a:schemeClr val="lt1"/>
            </a:solidFill>
            <a:ln w="254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Microsoft JhengHei"/>
                <a:buNone/>
                <a:tabLst/>
                <a:defRPr/>
              </a:pPr>
              <a:r>
                <a:rPr kumimoji="0" lang="en-US" sz="18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網絡連結</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1342" name="Google Shape;1342;p157"/>
            <p:cNvSpPr/>
            <p:nvPr/>
          </p:nvSpPr>
          <p:spPr>
            <a:xfrm>
              <a:off x="5237878" y="4946629"/>
              <a:ext cx="4051136" cy="1034100"/>
            </a:xfrm>
            <a:prstGeom prst="roundRect">
              <a:avLst>
                <a:gd name="adj" fmla="val 16667"/>
              </a:avLst>
            </a:prstGeom>
            <a:solidFill>
              <a:srgbClr val="FFD1F7"/>
            </a:solidFill>
            <a:ln w="25400" cap="flat" cmpd="sng">
              <a:solidFill>
                <a:srgbClr val="8064A2"/>
              </a:solidFill>
              <a:prstDash val="solid"/>
              <a:miter lim="800000"/>
              <a:headEnd type="none" w="sm" len="sm"/>
              <a:tailEnd type="none" w="sm" len="sm"/>
            </a:ln>
          </p:spPr>
          <p:txBody>
            <a:bodyPr spcFirstLastPara="1" wrap="square" lIns="91425" tIns="45700" rIns="91425" bIns="45700" anchor="ctr" anchorCtr="0">
              <a:noAutofit/>
            </a:bodyPr>
            <a:lstStyle/>
            <a:p>
              <a:pPr marL="92075" indent="-101600" defTabSz="914400">
                <a:buClr>
                  <a:srgbClr val="000000"/>
                </a:buClr>
                <a:buSzPts val="1600"/>
                <a:buFont typeface="Arial"/>
                <a:buChar char="•"/>
                <a:defRPr/>
              </a:pPr>
              <a:r>
                <a:rPr lang="zh-TW" altLang="zh-TW" sz="1600" kern="0" dirty="0">
                  <a:solidFill>
                    <a:srgbClr val="FF0000"/>
                  </a:solidFill>
                  <a:latin typeface="Microsoft JhengHei"/>
                  <a:ea typeface="Microsoft JhengHei"/>
                  <a:cs typeface="Microsoft JhengHei"/>
                </a:rPr>
                <a:t>家庭支持服務資源布建</a:t>
              </a:r>
              <a:r>
                <a:rPr lang="zh-TW" altLang="zh-TW" sz="1600" kern="0" dirty="0" smtClean="0">
                  <a:solidFill>
                    <a:srgbClr val="FF0000"/>
                  </a:solidFill>
                  <a:latin typeface="Microsoft JhengHei"/>
                  <a:ea typeface="Microsoft JhengHei"/>
                  <a:cs typeface="Microsoft JhengHei"/>
                </a:rPr>
                <a:t>方案</a:t>
              </a:r>
              <a:endParaRPr lang="en-US" altLang="zh-TW" sz="1600" kern="0" dirty="0" smtClean="0">
                <a:solidFill>
                  <a:srgbClr val="FF0000"/>
                </a:solidFill>
                <a:latin typeface="Microsoft JhengHei"/>
                <a:ea typeface="Microsoft JhengHei"/>
                <a:cs typeface="Microsoft JhengHei"/>
              </a:endParaRPr>
            </a:p>
            <a:p>
              <a:pPr marL="92075" indent="-101600" defTabSz="914400">
                <a:buClr>
                  <a:srgbClr val="000000"/>
                </a:buClr>
                <a:buSzPts val="1600"/>
                <a:buFont typeface="Arial"/>
                <a:buChar char="•"/>
                <a:defRPr/>
              </a:pPr>
              <a:r>
                <a:rPr lang="zh-TW" altLang="zh-TW" sz="1600" kern="0" dirty="0" smtClean="0">
                  <a:solidFill>
                    <a:srgbClr val="FF0000"/>
                  </a:solidFill>
                  <a:latin typeface="Microsoft JhengHei"/>
                  <a:ea typeface="Microsoft JhengHei"/>
                  <a:cs typeface="Microsoft JhengHei"/>
                </a:rPr>
                <a:t>育</a:t>
              </a:r>
              <a:r>
                <a:rPr lang="zh-TW" altLang="zh-TW" sz="1600" kern="0" dirty="0">
                  <a:solidFill>
                    <a:srgbClr val="FF0000"/>
                  </a:solidFill>
                  <a:latin typeface="Microsoft JhengHei"/>
                  <a:ea typeface="Microsoft JhengHei"/>
                  <a:cs typeface="Microsoft JhengHei"/>
                </a:rPr>
                <a:t>兒指導服務</a:t>
              </a:r>
              <a:r>
                <a:rPr lang="zh-TW" altLang="zh-TW" sz="1600" kern="0" dirty="0" smtClean="0">
                  <a:solidFill>
                    <a:srgbClr val="FF0000"/>
                  </a:solidFill>
                  <a:latin typeface="Microsoft JhengHei"/>
                  <a:ea typeface="Microsoft JhengHei"/>
                  <a:cs typeface="Microsoft JhengHei"/>
                </a:rPr>
                <a:t>方案</a:t>
              </a:r>
              <a:endParaRPr lang="en-US" altLang="zh-TW" sz="1600" kern="0" dirty="0" smtClean="0">
                <a:solidFill>
                  <a:srgbClr val="FF0000"/>
                </a:solidFill>
                <a:latin typeface="Microsoft JhengHei"/>
                <a:ea typeface="Microsoft JhengHei"/>
                <a:cs typeface="Microsoft JhengHei"/>
              </a:endParaRPr>
            </a:p>
            <a:p>
              <a:pPr marL="92075" indent="-101600" defTabSz="914400">
                <a:buClr>
                  <a:srgbClr val="000000"/>
                </a:buClr>
                <a:buSzPts val="1600"/>
                <a:buFont typeface="Arial"/>
                <a:buChar char="•"/>
                <a:defRPr/>
              </a:pPr>
              <a:r>
                <a:rPr lang="zh-TW" altLang="zh-TW" sz="1600" spc="200" dirty="0">
                  <a:solidFill>
                    <a:srgbClr val="FF0000"/>
                  </a:solidFill>
                  <a:latin typeface="PMingLiU"/>
                  <a:ea typeface="PMingLiU"/>
                </a:rPr>
                <a:t>兒少及家庭社區支持服務</a:t>
              </a:r>
              <a:r>
                <a:rPr lang="zh-TW" altLang="zh-TW" sz="1600" spc="200" dirty="0" smtClean="0">
                  <a:solidFill>
                    <a:srgbClr val="FF0000"/>
                  </a:solidFill>
                  <a:latin typeface="PMingLiU"/>
                  <a:ea typeface="PMingLiU"/>
                </a:rPr>
                <a:t>方案</a:t>
              </a:r>
              <a:r>
                <a:rPr lang="en-US" altLang="zh-TW" sz="1600" spc="200" dirty="0" smtClean="0">
                  <a:solidFill>
                    <a:srgbClr val="FF0000"/>
                  </a:solidFill>
                  <a:latin typeface="PMingLiU"/>
                  <a:ea typeface="PMingLiU"/>
                </a:rPr>
                <a:t>(</a:t>
              </a:r>
              <a:r>
                <a:rPr lang="zh-TW" altLang="en-US" sz="1600" spc="200" dirty="0" smtClean="0">
                  <a:solidFill>
                    <a:srgbClr val="FF0000"/>
                  </a:solidFill>
                  <a:latin typeface="PMingLiU"/>
                  <a:ea typeface="PMingLiU"/>
                </a:rPr>
                <a:t>小衛星</a:t>
              </a:r>
              <a:r>
                <a:rPr lang="en-US" altLang="zh-TW" sz="1600" spc="200" dirty="0" smtClean="0">
                  <a:solidFill>
                    <a:srgbClr val="FF0000"/>
                  </a:solidFill>
                  <a:latin typeface="PMingLiU"/>
                  <a:ea typeface="PMingLiU"/>
                </a:rPr>
                <a:t>)</a:t>
              </a:r>
              <a:endParaRPr lang="zh-TW" altLang="zh-TW" sz="1600" kern="0" dirty="0">
                <a:solidFill>
                  <a:srgbClr val="FF0000"/>
                </a:solidFill>
                <a:latin typeface="Microsoft JhengHei"/>
                <a:ea typeface="Microsoft JhengHei"/>
                <a:cs typeface="Microsoft JhengHei"/>
              </a:endParaRPr>
            </a:p>
            <a:p>
              <a:pPr marL="92075" lvl="0" indent="-101600" defTabSz="914400">
                <a:buClr>
                  <a:srgbClr val="000000"/>
                </a:buClr>
                <a:buSzPts val="1600"/>
                <a:buFont typeface="Arial"/>
                <a:buChar char="•"/>
                <a:defRPr/>
              </a:pPr>
              <a:r>
                <a:rPr lang="zh-TW" altLang="zh-TW" sz="1600" spc="200" dirty="0">
                  <a:solidFill>
                    <a:srgbClr val="FF0000"/>
                  </a:solidFill>
                  <a:latin typeface="PMingLiU"/>
                  <a:ea typeface="PMingLiU"/>
                </a:rPr>
                <a:t>發展遲緩兒童社區療育</a:t>
              </a:r>
              <a:r>
                <a:rPr lang="zh-TW" altLang="zh-TW" sz="1600" spc="200" dirty="0" smtClean="0">
                  <a:solidFill>
                    <a:srgbClr val="FF0000"/>
                  </a:solidFill>
                  <a:latin typeface="PMingLiU"/>
                  <a:ea typeface="PMingLiU"/>
                </a:rPr>
                <a:t>服務</a:t>
              </a:r>
              <a:endParaRPr lang="en-US" altLang="zh-TW" sz="1600" spc="200" dirty="0" smtClean="0">
                <a:solidFill>
                  <a:srgbClr val="FF0000"/>
                </a:solidFill>
                <a:latin typeface="PMingLiU"/>
                <a:ea typeface="PMingLiU"/>
              </a:endParaRPr>
            </a:p>
            <a:p>
              <a:pPr marL="92075" lvl="0" indent="-101600" defTabSz="914400">
                <a:buClr>
                  <a:srgbClr val="000000"/>
                </a:buClr>
                <a:buSzPts val="1600"/>
                <a:buFont typeface="Arial"/>
                <a:buChar char="•"/>
                <a:defRPr/>
              </a:pPr>
              <a:r>
                <a:rPr lang="zh-TW" altLang="en-US" sz="1600" kern="0" dirty="0" smtClean="0">
                  <a:solidFill>
                    <a:srgbClr val="FF0000"/>
                  </a:solidFill>
                  <a:latin typeface="Microsoft JhengHei"/>
                  <a:ea typeface="Microsoft JhengHei"/>
                  <a:cs typeface="Microsoft JhengHei"/>
                  <a:sym typeface="Microsoft JhengHei"/>
                </a:rPr>
                <a:t>社區家事商談服務方案</a:t>
              </a:r>
              <a:endParaRPr lang="en-US" sz="1600" kern="0" dirty="0" smtClean="0">
                <a:solidFill>
                  <a:srgbClr val="FF0000"/>
                </a:solidFill>
                <a:latin typeface="Microsoft JhengHei"/>
                <a:ea typeface="Microsoft JhengHei"/>
                <a:cs typeface="Microsoft JhengHei"/>
                <a:sym typeface="Microsoft JhengHei"/>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lang="en-US" sz="1600" kern="0" dirty="0" err="1" smtClean="0">
                  <a:latin typeface="Microsoft JhengHei"/>
                  <a:ea typeface="Microsoft JhengHei"/>
                  <a:cs typeface="Microsoft JhengHei"/>
                  <a:sym typeface="Microsoft JhengHei"/>
                </a:rPr>
                <a:t>未成年懷孕服務方案</a:t>
              </a:r>
              <a:endParaRPr sz="1600" kern="0" dirty="0">
                <a:latin typeface="Microsoft JhengHei"/>
                <a:ea typeface="Microsoft JhengHei"/>
                <a:cs typeface="Microsoft JhengHei"/>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少年自立生活方案</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自立脫貧方案</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兒少教育發展帳戶</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a:p>
              <a:pPr marL="92075" marR="0" lvl="0" indent="-101600" algn="l" defTabSz="914400" rtl="0" eaLnBrk="1" fontAlgn="auto" latinLnBrk="0" hangingPunct="1">
                <a:lnSpc>
                  <a:spcPct val="100000"/>
                </a:lnSpc>
                <a:spcBef>
                  <a:spcPts val="0"/>
                </a:spcBef>
                <a:spcAft>
                  <a:spcPts val="0"/>
                </a:spcAft>
                <a:buClr>
                  <a:srgbClr val="000000"/>
                </a:buClr>
                <a:buSzPts val="1600"/>
                <a:buFont typeface="Arial"/>
                <a:buChar char="•"/>
                <a:tabLst/>
                <a:defRPr/>
              </a:pP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其他</a:t>
              </a:r>
              <a:r>
                <a:rPr kumimoji="0" 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r>
                <a:rPr kumimoji="0" lang="en-US" sz="1600" b="0" i="0" u="none" strike="noStrike" kern="0" cap="none" spc="0" normalizeH="0" baseline="0" noProof="0" dirty="0" err="1">
                  <a:ln>
                    <a:noFill/>
                  </a:ln>
                  <a:solidFill>
                    <a:srgbClr val="000000"/>
                  </a:solidFill>
                  <a:effectLst/>
                  <a:uLnTx/>
                  <a:uFillTx/>
                  <a:latin typeface="Microsoft JhengHei"/>
                  <a:ea typeface="Microsoft JhengHei"/>
                  <a:cs typeface="Microsoft JhengHei"/>
                  <a:sym typeface="Microsoft JhengHei"/>
                </a:rPr>
                <a:t>各人口群專精、創新服務方案</a:t>
              </a:r>
              <a:r>
                <a:rPr kumimoji="0" lang="en-US" sz="1600" b="0" i="0" u="none" strike="noStrike" kern="0" cap="none" spc="0" normalizeH="0" baseline="0" noProof="0" dirty="0">
                  <a:ln>
                    <a:noFill/>
                  </a:ln>
                  <a:solidFill>
                    <a:srgbClr val="000000"/>
                  </a:solidFill>
                  <a:effectLst/>
                  <a:uLnTx/>
                  <a:uFillTx/>
                  <a:latin typeface="Microsoft JhengHei"/>
                  <a:ea typeface="Microsoft JhengHei"/>
                  <a:cs typeface="Microsoft JhengHei"/>
                  <a:sym typeface="Microsoft JhengHei"/>
                </a:rPr>
                <a:t>)</a:t>
              </a:r>
              <a:endParaRPr kumimoji="0" sz="1400" b="0" i="0" u="none" strike="noStrike" kern="0" cap="none" spc="0" normalizeH="0" baseline="0" noProof="0" dirty="0">
                <a:ln>
                  <a:noFill/>
                </a:ln>
                <a:solidFill>
                  <a:srgbClr val="000000"/>
                </a:solidFill>
                <a:effectLst/>
                <a:uLnTx/>
                <a:uFillTx/>
                <a:latin typeface="Calibri" panose="020F0502020204030204"/>
                <a:ea typeface="+mn-ea"/>
                <a:cs typeface="Arial"/>
                <a:sym typeface="Arial"/>
              </a:endParaRPr>
            </a:p>
          </p:txBody>
        </p:sp>
        <p:sp>
          <p:nvSpPr>
            <p:cNvPr id="1343" name="Google Shape;1343;p157"/>
            <p:cNvSpPr/>
            <p:nvPr/>
          </p:nvSpPr>
          <p:spPr>
            <a:xfrm>
              <a:off x="3913888" y="4982768"/>
              <a:ext cx="1319228" cy="889629"/>
            </a:xfrm>
            <a:custGeom>
              <a:avLst/>
              <a:gdLst/>
              <a:ahLst/>
              <a:cxnLst/>
              <a:rect l="l" t="t" r="r" b="b"/>
              <a:pathLst>
                <a:path w="1214242" h="889629" extrusionOk="0">
                  <a:moveTo>
                    <a:pt x="0" y="222407"/>
                  </a:moveTo>
                  <a:lnTo>
                    <a:pt x="27801" y="222407"/>
                  </a:lnTo>
                  <a:lnTo>
                    <a:pt x="27801" y="667222"/>
                  </a:lnTo>
                  <a:lnTo>
                    <a:pt x="0" y="667222"/>
                  </a:lnTo>
                  <a:lnTo>
                    <a:pt x="0" y="222407"/>
                  </a:lnTo>
                  <a:close/>
                  <a:moveTo>
                    <a:pt x="55602" y="222407"/>
                  </a:moveTo>
                  <a:lnTo>
                    <a:pt x="111204" y="222407"/>
                  </a:lnTo>
                  <a:lnTo>
                    <a:pt x="111204" y="667222"/>
                  </a:lnTo>
                  <a:lnTo>
                    <a:pt x="55602" y="667222"/>
                  </a:lnTo>
                  <a:lnTo>
                    <a:pt x="55602" y="222407"/>
                  </a:lnTo>
                  <a:close/>
                  <a:moveTo>
                    <a:pt x="139005" y="222407"/>
                  </a:moveTo>
                  <a:lnTo>
                    <a:pt x="749856" y="222407"/>
                  </a:lnTo>
                  <a:lnTo>
                    <a:pt x="749856" y="0"/>
                  </a:lnTo>
                  <a:lnTo>
                    <a:pt x="1214242" y="444815"/>
                  </a:lnTo>
                  <a:lnTo>
                    <a:pt x="749856" y="889629"/>
                  </a:lnTo>
                  <a:lnTo>
                    <a:pt x="749856" y="667222"/>
                  </a:lnTo>
                  <a:lnTo>
                    <a:pt x="139005" y="667222"/>
                  </a:lnTo>
                  <a:lnTo>
                    <a:pt x="139005" y="222407"/>
                  </a:lnTo>
                  <a:close/>
                </a:path>
              </a:pathLst>
            </a:custGeom>
            <a:solidFill>
              <a:schemeClr val="lt1"/>
            </a:solidFill>
            <a:ln w="25400" cap="flat" cmpd="sng">
              <a:solidFill>
                <a:srgbClr val="8064A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Microsoft JhengHei"/>
                <a:buNone/>
                <a:tabLst/>
                <a:defRPr/>
              </a:pPr>
              <a:r>
                <a:rPr kumimoji="0" lang="en-US" sz="1800" b="0" i="0" u="none" strike="noStrike" kern="0" cap="none" spc="0" normalizeH="0" baseline="0" noProof="0">
                  <a:ln>
                    <a:noFill/>
                  </a:ln>
                  <a:solidFill>
                    <a:srgbClr val="000000"/>
                  </a:solidFill>
                  <a:effectLst/>
                  <a:uLnTx/>
                  <a:uFillTx/>
                  <a:latin typeface="Microsoft JhengHei"/>
                  <a:ea typeface="Microsoft JhengHei"/>
                  <a:cs typeface="Microsoft JhengHei"/>
                  <a:sym typeface="Microsoft JhengHei"/>
                </a:rPr>
                <a:t>服務方案</a:t>
              </a:r>
              <a:endParaRPr kumimoji="0" sz="1400" b="0" i="0" u="none" strike="noStrike" kern="0" cap="none" spc="0" normalizeH="0" baseline="0" noProof="0">
                <a:ln>
                  <a:noFill/>
                </a:ln>
                <a:solidFill>
                  <a:srgbClr val="000000"/>
                </a:solidFill>
                <a:effectLst/>
                <a:uLnTx/>
                <a:uFillTx/>
                <a:latin typeface="Calibri" panose="020F0502020204030204"/>
                <a:ea typeface="+mn-ea"/>
                <a:cs typeface="Arial"/>
                <a:sym typeface="Arial"/>
              </a:endParaRPr>
            </a:p>
          </p:txBody>
        </p:sp>
      </p:grpSp>
    </p:spTree>
    <p:extLst>
      <p:ext uri="{BB962C8B-B14F-4D97-AF65-F5344CB8AC3E}">
        <p14:creationId xmlns:p14="http://schemas.microsoft.com/office/powerpoint/2010/main" val="2507529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圓角矩形 12"/>
          <p:cNvSpPr/>
          <p:nvPr/>
        </p:nvSpPr>
        <p:spPr>
          <a:xfrm>
            <a:off x="0" y="1166334"/>
            <a:ext cx="9288015" cy="559124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頁尾版面配置區 1"/>
          <p:cNvSpPr>
            <a:spLocks noGrp="1"/>
          </p:cNvSpPr>
          <p:nvPr>
            <p:ph type="ftr" sz="quarter" idx="11"/>
          </p:nvPr>
        </p:nvSpPr>
        <p:spPr/>
        <p:txBody>
          <a:bodyPr/>
          <a:lstStyle/>
          <a:p>
            <a:endParaRPr lang="en-US" dirty="0"/>
          </a:p>
        </p:txBody>
      </p:sp>
      <p:sp>
        <p:nvSpPr>
          <p:cNvPr id="3" name="投影片編號版面配置區 2"/>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標題 5"/>
          <p:cNvSpPr txBox="1">
            <a:spLocks/>
          </p:cNvSpPr>
          <p:nvPr/>
        </p:nvSpPr>
        <p:spPr>
          <a:xfrm>
            <a:off x="-209976" y="16149"/>
            <a:ext cx="7352996" cy="1200329"/>
          </a:xfrm>
          <a:prstGeom prst="rect">
            <a:avLst/>
          </a:prstGeom>
          <a:noFill/>
        </p:spPr>
        <p:txBody>
          <a:bodyPr wrap="square" rtlCol="0">
            <a:sp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zh-TW" altLang="en-US" sz="3600" b="1" dirty="0">
                <a:solidFill>
                  <a:srgbClr val="FF0000"/>
                </a:solidFill>
                <a:latin typeface="標楷體" panose="03000509000000000000" pitchFamily="65" charset="-120"/>
                <a:ea typeface="標楷體" panose="03000509000000000000" pitchFamily="65" charset="-120"/>
                <a:cs typeface="+mn-cs"/>
              </a:rPr>
              <a:t>家庭</a:t>
            </a:r>
            <a:r>
              <a:rPr lang="en-US" altLang="zh-TW" sz="3600" b="1" dirty="0">
                <a:solidFill>
                  <a:srgbClr val="FF0000"/>
                </a:solidFill>
                <a:latin typeface="標楷體" panose="03000509000000000000" pitchFamily="65" charset="-120"/>
                <a:ea typeface="標楷體" panose="03000509000000000000" pitchFamily="65" charset="-120"/>
                <a:cs typeface="+mn-cs"/>
              </a:rPr>
              <a:t>(</a:t>
            </a:r>
            <a:r>
              <a:rPr lang="zh-TW" altLang="en-US" sz="3600" b="1" dirty="0">
                <a:solidFill>
                  <a:srgbClr val="FF0000"/>
                </a:solidFill>
                <a:latin typeface="標楷體" panose="03000509000000000000" pitchFamily="65" charset="-120"/>
                <a:ea typeface="標楷體" panose="03000509000000000000" pitchFamily="65" charset="-120"/>
                <a:cs typeface="+mn-cs"/>
              </a:rPr>
              <a:t>社福</a:t>
            </a:r>
            <a:r>
              <a:rPr lang="en-US" altLang="zh-TW" sz="3600" b="1" dirty="0">
                <a:solidFill>
                  <a:srgbClr val="FF0000"/>
                </a:solidFill>
                <a:latin typeface="標楷體" panose="03000509000000000000" pitchFamily="65" charset="-120"/>
                <a:ea typeface="標楷體" panose="03000509000000000000" pitchFamily="65" charset="-120"/>
                <a:cs typeface="+mn-cs"/>
              </a:rPr>
              <a:t>)</a:t>
            </a:r>
            <a:r>
              <a:rPr lang="zh-TW" altLang="en-US" sz="3600" b="1" dirty="0">
                <a:solidFill>
                  <a:srgbClr val="FF0000"/>
                </a:solidFill>
                <a:latin typeface="標楷體" panose="03000509000000000000" pitchFamily="65" charset="-120"/>
                <a:ea typeface="標楷體" panose="03000509000000000000" pitchFamily="65" charset="-120"/>
                <a:cs typeface="+mn-cs"/>
              </a:rPr>
              <a:t>中心系統間</a:t>
            </a:r>
            <a:endParaRPr lang="en-US" altLang="zh-TW" sz="3600" b="1" dirty="0">
              <a:solidFill>
                <a:srgbClr val="FF0000"/>
              </a:solidFill>
              <a:latin typeface="標楷體" panose="03000509000000000000" pitchFamily="65" charset="-120"/>
              <a:ea typeface="標楷體" panose="03000509000000000000" pitchFamily="65" charset="-120"/>
              <a:cs typeface="+mn-cs"/>
            </a:endParaRPr>
          </a:p>
          <a:p>
            <a:r>
              <a:rPr lang="zh-TW" altLang="en-US" sz="3600" b="1" dirty="0">
                <a:solidFill>
                  <a:srgbClr val="FF0000"/>
                </a:solidFill>
                <a:latin typeface="標楷體" panose="03000509000000000000" pitchFamily="65" charset="-120"/>
                <a:ea typeface="標楷體" panose="03000509000000000000" pitchFamily="65" charset="-120"/>
                <a:cs typeface="+mn-cs"/>
              </a:rPr>
              <a:t>派案爭議議題</a:t>
            </a:r>
          </a:p>
        </p:txBody>
      </p:sp>
      <p:sp>
        <p:nvSpPr>
          <p:cNvPr id="7" name="文字方塊 6"/>
          <p:cNvSpPr txBox="1"/>
          <p:nvPr/>
        </p:nvSpPr>
        <p:spPr>
          <a:xfrm>
            <a:off x="8799167" y="31538"/>
            <a:ext cx="3452656" cy="584775"/>
          </a:xfrm>
          <a:prstGeom prst="rect">
            <a:avLst/>
          </a:prstGeom>
          <a:noFill/>
        </p:spPr>
        <p:txBody>
          <a:bodyPr wrap="square" rtlCol="0">
            <a:spAutoFit/>
          </a:bodyPr>
          <a:lstStyle/>
          <a:p>
            <a:r>
              <a:rPr lang="zh-TW" altLang="en-US" sz="3200" b="1" dirty="0" smtClean="0">
                <a:solidFill>
                  <a:srgbClr val="990099"/>
                </a:solidFill>
                <a:latin typeface="標楷體" panose="03000509000000000000" pitchFamily="65" charset="-120"/>
                <a:ea typeface="標楷體" panose="03000509000000000000" pitchFamily="65" charset="-120"/>
              </a:rPr>
              <a:t>網絡對社政期待</a:t>
            </a:r>
            <a:endParaRPr lang="zh-TW" altLang="en-US" sz="3200" b="1" dirty="0">
              <a:solidFill>
                <a:srgbClr val="990099"/>
              </a:solidFill>
              <a:latin typeface="標楷體" panose="03000509000000000000" pitchFamily="65" charset="-120"/>
              <a:ea typeface="標楷體" panose="03000509000000000000" pitchFamily="65" charset="-120"/>
            </a:endParaRPr>
          </a:p>
        </p:txBody>
      </p:sp>
      <p:sp>
        <p:nvSpPr>
          <p:cNvPr id="14" name="橢圓 13"/>
          <p:cNvSpPr/>
          <p:nvPr/>
        </p:nvSpPr>
        <p:spPr>
          <a:xfrm>
            <a:off x="6910044" y="1418459"/>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7143020" y="1513206"/>
            <a:ext cx="785700" cy="707886"/>
          </a:xfrm>
          <a:prstGeom prst="rect">
            <a:avLst/>
          </a:prstGeom>
          <a:noFill/>
        </p:spPr>
        <p:txBody>
          <a:bodyPr wrap="square" rtlCol="0">
            <a:spAutoFit/>
          </a:bodyPr>
          <a:lstStyle/>
          <a:p>
            <a:r>
              <a:rPr lang="zh-TW" altLang="en-US" sz="2000" dirty="0" smtClean="0">
                <a:solidFill>
                  <a:schemeClr val="bg1"/>
                </a:solidFill>
              </a:rPr>
              <a:t>育兒指導</a:t>
            </a:r>
            <a:endParaRPr lang="zh-TW" altLang="en-US" sz="2000" dirty="0">
              <a:solidFill>
                <a:schemeClr val="bg1"/>
              </a:solidFill>
            </a:endParaRPr>
          </a:p>
        </p:txBody>
      </p:sp>
      <p:sp>
        <p:nvSpPr>
          <p:cNvPr id="16" name="橢圓 15"/>
          <p:cNvSpPr/>
          <p:nvPr/>
        </p:nvSpPr>
        <p:spPr>
          <a:xfrm>
            <a:off x="7015403" y="2526266"/>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文字方塊 16"/>
          <p:cNvSpPr txBox="1"/>
          <p:nvPr/>
        </p:nvSpPr>
        <p:spPr>
          <a:xfrm>
            <a:off x="7209628" y="2639398"/>
            <a:ext cx="798511" cy="707886"/>
          </a:xfrm>
          <a:prstGeom prst="rect">
            <a:avLst/>
          </a:prstGeom>
          <a:noFill/>
        </p:spPr>
        <p:txBody>
          <a:bodyPr wrap="square" rtlCol="0">
            <a:spAutoFit/>
          </a:bodyPr>
          <a:lstStyle/>
          <a:p>
            <a:r>
              <a:rPr lang="zh-TW" altLang="en-US" sz="2000" dirty="0" smtClean="0">
                <a:solidFill>
                  <a:schemeClr val="bg1"/>
                </a:solidFill>
              </a:rPr>
              <a:t>家務指導</a:t>
            </a:r>
            <a:endParaRPr lang="zh-TW" altLang="en-US" sz="2000" dirty="0">
              <a:solidFill>
                <a:schemeClr val="bg1"/>
              </a:solidFill>
            </a:endParaRPr>
          </a:p>
        </p:txBody>
      </p:sp>
      <p:sp>
        <p:nvSpPr>
          <p:cNvPr id="18" name="橢圓 17"/>
          <p:cNvSpPr/>
          <p:nvPr/>
        </p:nvSpPr>
        <p:spPr>
          <a:xfrm>
            <a:off x="7015403" y="3641216"/>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7269884" y="3783554"/>
            <a:ext cx="733071" cy="707886"/>
          </a:xfrm>
          <a:prstGeom prst="rect">
            <a:avLst/>
          </a:prstGeom>
          <a:noFill/>
        </p:spPr>
        <p:txBody>
          <a:bodyPr wrap="square" rtlCol="0">
            <a:spAutoFit/>
          </a:bodyPr>
          <a:lstStyle/>
          <a:p>
            <a:r>
              <a:rPr lang="zh-TW" altLang="en-US" sz="2000" dirty="0" smtClean="0">
                <a:solidFill>
                  <a:schemeClr val="bg1"/>
                </a:solidFill>
              </a:rPr>
              <a:t>脫貧</a:t>
            </a:r>
            <a:r>
              <a:rPr lang="zh-TW" altLang="en-US" sz="2000" dirty="0">
                <a:solidFill>
                  <a:schemeClr val="bg1"/>
                </a:solidFill>
              </a:rPr>
              <a:t>方案</a:t>
            </a:r>
          </a:p>
        </p:txBody>
      </p:sp>
      <p:sp>
        <p:nvSpPr>
          <p:cNvPr id="20" name="橢圓 19"/>
          <p:cNvSpPr/>
          <p:nvPr/>
        </p:nvSpPr>
        <p:spPr>
          <a:xfrm>
            <a:off x="6824137" y="4771159"/>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7066160" y="4895462"/>
            <a:ext cx="733071" cy="707886"/>
          </a:xfrm>
          <a:prstGeom prst="rect">
            <a:avLst/>
          </a:prstGeom>
          <a:noFill/>
        </p:spPr>
        <p:txBody>
          <a:bodyPr wrap="square" rtlCol="0">
            <a:spAutoFit/>
          </a:bodyPr>
          <a:lstStyle/>
          <a:p>
            <a:r>
              <a:rPr lang="zh-TW" altLang="en-US" sz="2000" dirty="0" smtClean="0">
                <a:solidFill>
                  <a:schemeClr val="bg1"/>
                </a:solidFill>
              </a:rPr>
              <a:t>脫貧</a:t>
            </a:r>
            <a:r>
              <a:rPr lang="zh-TW" altLang="en-US" sz="2000" dirty="0">
                <a:solidFill>
                  <a:schemeClr val="bg1"/>
                </a:solidFill>
              </a:rPr>
              <a:t>方案</a:t>
            </a:r>
          </a:p>
        </p:txBody>
      </p:sp>
      <p:sp>
        <p:nvSpPr>
          <p:cNvPr id="22" name="左大括弧 21"/>
          <p:cNvSpPr/>
          <p:nvPr/>
        </p:nvSpPr>
        <p:spPr>
          <a:xfrm rot="16200000">
            <a:off x="4024636" y="3750635"/>
            <a:ext cx="328723" cy="419908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p>
        </p:txBody>
      </p:sp>
      <p:sp>
        <p:nvSpPr>
          <p:cNvPr id="23" name="文字方塊 22"/>
          <p:cNvSpPr txBox="1"/>
          <p:nvPr/>
        </p:nvSpPr>
        <p:spPr>
          <a:xfrm>
            <a:off x="2091763" y="5969000"/>
            <a:ext cx="3927347" cy="584775"/>
          </a:xfrm>
          <a:prstGeom prst="rect">
            <a:avLst/>
          </a:prstGeom>
          <a:noFill/>
        </p:spPr>
        <p:txBody>
          <a:bodyPr wrap="square" rtlCol="0">
            <a:spAutoFit/>
          </a:bodyPr>
          <a:lstStyle/>
          <a:p>
            <a:pPr algn="ctr"/>
            <a:r>
              <a:rPr lang="zh-TW" altLang="en-US" sz="3200" dirty="0" smtClean="0"/>
              <a:t>個案管理角色</a:t>
            </a:r>
            <a:r>
              <a:rPr lang="en-US" altLang="zh-TW" sz="3200" dirty="0" smtClean="0"/>
              <a:t>/</a:t>
            </a:r>
            <a:r>
              <a:rPr lang="zh-TW" altLang="en-US" sz="3200" dirty="0" smtClean="0"/>
              <a:t>長期</a:t>
            </a:r>
            <a:endParaRPr lang="zh-TW" altLang="en-US" sz="3200" dirty="0"/>
          </a:p>
        </p:txBody>
      </p:sp>
      <p:graphicFrame>
        <p:nvGraphicFramePr>
          <p:cNvPr id="24" name="資料庫圖表 23"/>
          <p:cNvGraphicFramePr/>
          <p:nvPr>
            <p:extLst>
              <p:ext uri="{D42A27DB-BD31-4B8C-83A1-F6EECF244321}">
                <p14:modId xmlns:p14="http://schemas.microsoft.com/office/powerpoint/2010/main" val="1790023761"/>
              </p:ext>
            </p:extLst>
          </p:nvPr>
        </p:nvGraphicFramePr>
        <p:xfrm>
          <a:off x="1347602" y="1180872"/>
          <a:ext cx="8361802" cy="66211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右大括弧 24"/>
          <p:cNvSpPr/>
          <p:nvPr/>
        </p:nvSpPr>
        <p:spPr>
          <a:xfrm>
            <a:off x="8132046" y="1797564"/>
            <a:ext cx="301168" cy="3866061"/>
          </a:xfrm>
          <a:prstGeom prst="rightBrace">
            <a:avLst/>
          </a:prstGeom>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ln w="0"/>
              <a:effectLst>
                <a:outerShdw blurRad="38100" dist="19050" dir="2700000" algn="tl" rotWithShape="0">
                  <a:schemeClr val="dk1">
                    <a:alpha val="40000"/>
                  </a:schemeClr>
                </a:outerShdw>
              </a:effectLst>
            </a:endParaRPr>
          </a:p>
        </p:txBody>
      </p:sp>
      <p:sp>
        <p:nvSpPr>
          <p:cNvPr id="26" name="文字方塊 25"/>
          <p:cNvSpPr txBox="1"/>
          <p:nvPr/>
        </p:nvSpPr>
        <p:spPr>
          <a:xfrm>
            <a:off x="8545386" y="2092045"/>
            <a:ext cx="473725" cy="3970318"/>
          </a:xfrm>
          <a:prstGeom prst="rect">
            <a:avLst/>
          </a:prstGeom>
          <a:noFill/>
        </p:spPr>
        <p:txBody>
          <a:bodyPr wrap="square" rtlCol="0">
            <a:spAutoFit/>
          </a:bodyPr>
          <a:lstStyle/>
          <a:p>
            <a:r>
              <a:rPr lang="zh-TW" altLang="en-US" sz="2800" dirty="0" smtClean="0"/>
              <a:t>福利資源角色</a:t>
            </a:r>
            <a:r>
              <a:rPr lang="en-US" altLang="zh-TW" sz="2800" dirty="0" smtClean="0"/>
              <a:t>/</a:t>
            </a:r>
            <a:r>
              <a:rPr lang="zh-TW" altLang="en-US" sz="2800" dirty="0" smtClean="0"/>
              <a:t>短期</a:t>
            </a:r>
            <a:endParaRPr lang="zh-TW" altLang="en-US" sz="2800" dirty="0"/>
          </a:p>
        </p:txBody>
      </p:sp>
      <p:sp>
        <p:nvSpPr>
          <p:cNvPr id="27" name="橢圓 26"/>
          <p:cNvSpPr/>
          <p:nvPr/>
        </p:nvSpPr>
        <p:spPr>
          <a:xfrm>
            <a:off x="870753" y="1337922"/>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826762" y="4634102"/>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869259" y="3535266"/>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779613" y="2458587"/>
            <a:ext cx="1186962" cy="1083876"/>
          </a:xfrm>
          <a:prstGeom prst="ellipse">
            <a:avLst/>
          </a:prstGeom>
          <a:solidFill>
            <a:schemeClr val="accent6">
              <a:lumMod val="75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左大括弧 30"/>
          <p:cNvSpPr/>
          <p:nvPr/>
        </p:nvSpPr>
        <p:spPr>
          <a:xfrm>
            <a:off x="617963" y="1977731"/>
            <a:ext cx="179117" cy="3611646"/>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TW" altLang="en-US"/>
          </a:p>
        </p:txBody>
      </p:sp>
      <p:sp>
        <p:nvSpPr>
          <p:cNvPr id="32" name="文字方塊 31"/>
          <p:cNvSpPr txBox="1"/>
          <p:nvPr/>
        </p:nvSpPr>
        <p:spPr>
          <a:xfrm>
            <a:off x="1090668" y="1599128"/>
            <a:ext cx="744144" cy="646331"/>
          </a:xfrm>
          <a:prstGeom prst="rect">
            <a:avLst/>
          </a:prstGeom>
          <a:noFill/>
        </p:spPr>
        <p:txBody>
          <a:bodyPr wrap="square" rtlCol="0">
            <a:spAutoFit/>
          </a:bodyPr>
          <a:lstStyle/>
          <a:p>
            <a:r>
              <a:rPr lang="zh-TW" altLang="en-US" dirty="0" smtClean="0">
                <a:solidFill>
                  <a:schemeClr val="bg1"/>
                </a:solidFill>
              </a:rPr>
              <a:t>親職教育</a:t>
            </a:r>
            <a:endParaRPr lang="zh-TW" altLang="en-US" dirty="0">
              <a:solidFill>
                <a:schemeClr val="bg1"/>
              </a:solidFill>
            </a:endParaRPr>
          </a:p>
        </p:txBody>
      </p:sp>
      <p:sp>
        <p:nvSpPr>
          <p:cNvPr id="33" name="文字方塊 32"/>
          <p:cNvSpPr txBox="1"/>
          <p:nvPr/>
        </p:nvSpPr>
        <p:spPr>
          <a:xfrm>
            <a:off x="1018542" y="2700953"/>
            <a:ext cx="744144" cy="646331"/>
          </a:xfrm>
          <a:prstGeom prst="rect">
            <a:avLst/>
          </a:prstGeom>
          <a:noFill/>
        </p:spPr>
        <p:txBody>
          <a:bodyPr wrap="square" rtlCol="0">
            <a:spAutoFit/>
          </a:bodyPr>
          <a:lstStyle/>
          <a:p>
            <a:r>
              <a:rPr lang="zh-TW" altLang="en-US" dirty="0" smtClean="0">
                <a:solidFill>
                  <a:schemeClr val="bg1"/>
                </a:solidFill>
              </a:rPr>
              <a:t>心理諮商</a:t>
            </a:r>
            <a:endParaRPr lang="zh-TW" altLang="en-US" dirty="0">
              <a:solidFill>
                <a:schemeClr val="bg1"/>
              </a:solidFill>
            </a:endParaRPr>
          </a:p>
        </p:txBody>
      </p:sp>
      <p:sp>
        <p:nvSpPr>
          <p:cNvPr id="34" name="文字方塊 33"/>
          <p:cNvSpPr txBox="1"/>
          <p:nvPr/>
        </p:nvSpPr>
        <p:spPr>
          <a:xfrm>
            <a:off x="1102295" y="3715304"/>
            <a:ext cx="783198" cy="707886"/>
          </a:xfrm>
          <a:prstGeom prst="rect">
            <a:avLst/>
          </a:prstGeom>
          <a:noFill/>
        </p:spPr>
        <p:txBody>
          <a:bodyPr wrap="square" rtlCol="0">
            <a:spAutoFit/>
          </a:bodyPr>
          <a:lstStyle/>
          <a:p>
            <a:r>
              <a:rPr lang="zh-TW" altLang="en-US" sz="2000" dirty="0" smtClean="0">
                <a:solidFill>
                  <a:schemeClr val="bg1"/>
                </a:solidFill>
              </a:rPr>
              <a:t>就業服務</a:t>
            </a:r>
            <a:endParaRPr lang="zh-TW" altLang="en-US" sz="2000" dirty="0">
              <a:solidFill>
                <a:schemeClr val="bg1"/>
              </a:solidFill>
            </a:endParaRPr>
          </a:p>
        </p:txBody>
      </p:sp>
      <p:sp>
        <p:nvSpPr>
          <p:cNvPr id="35" name="文字方塊 34"/>
          <p:cNvSpPr txBox="1"/>
          <p:nvPr/>
        </p:nvSpPr>
        <p:spPr>
          <a:xfrm>
            <a:off x="1079687" y="4817708"/>
            <a:ext cx="744144" cy="707886"/>
          </a:xfrm>
          <a:prstGeom prst="rect">
            <a:avLst/>
          </a:prstGeom>
          <a:noFill/>
        </p:spPr>
        <p:txBody>
          <a:bodyPr wrap="square" rtlCol="0">
            <a:spAutoFit/>
          </a:bodyPr>
          <a:lstStyle/>
          <a:p>
            <a:r>
              <a:rPr lang="zh-TW" altLang="en-US" sz="2000" dirty="0" smtClean="0">
                <a:solidFill>
                  <a:schemeClr val="bg1"/>
                </a:solidFill>
              </a:rPr>
              <a:t>經濟協助</a:t>
            </a:r>
            <a:endParaRPr lang="zh-TW" altLang="en-US" sz="2000" dirty="0">
              <a:solidFill>
                <a:schemeClr val="bg1"/>
              </a:solidFill>
            </a:endParaRPr>
          </a:p>
        </p:txBody>
      </p:sp>
      <p:sp>
        <p:nvSpPr>
          <p:cNvPr id="36" name="文字方塊 35"/>
          <p:cNvSpPr txBox="1"/>
          <p:nvPr/>
        </p:nvSpPr>
        <p:spPr>
          <a:xfrm>
            <a:off x="98435" y="1879860"/>
            <a:ext cx="473725" cy="3970318"/>
          </a:xfrm>
          <a:prstGeom prst="rect">
            <a:avLst/>
          </a:prstGeom>
          <a:noFill/>
        </p:spPr>
        <p:txBody>
          <a:bodyPr wrap="square" rtlCol="0">
            <a:spAutoFit/>
          </a:bodyPr>
          <a:lstStyle/>
          <a:p>
            <a:r>
              <a:rPr lang="zh-TW" altLang="en-US" sz="2800" dirty="0" smtClean="0"/>
              <a:t>福利資源角色</a:t>
            </a:r>
            <a:r>
              <a:rPr lang="en-US" altLang="zh-TW" sz="2800" dirty="0" smtClean="0"/>
              <a:t>/</a:t>
            </a:r>
            <a:r>
              <a:rPr lang="zh-TW" altLang="en-US" sz="2800" dirty="0" smtClean="0"/>
              <a:t>短期</a:t>
            </a:r>
            <a:endParaRPr lang="zh-TW" altLang="en-US" sz="2800" dirty="0"/>
          </a:p>
        </p:txBody>
      </p:sp>
      <p:cxnSp>
        <p:nvCxnSpPr>
          <p:cNvPr id="38" name="直線單箭頭接點 37"/>
          <p:cNvCxnSpPr/>
          <p:nvPr/>
        </p:nvCxnSpPr>
        <p:spPr>
          <a:xfrm>
            <a:off x="4014915" y="3490951"/>
            <a:ext cx="476663" cy="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直線單箭頭接點 40"/>
          <p:cNvCxnSpPr/>
          <p:nvPr/>
        </p:nvCxnSpPr>
        <p:spPr>
          <a:xfrm>
            <a:off x="4263209" y="2737507"/>
            <a:ext cx="390731" cy="11770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直線單箭頭接點 41"/>
          <p:cNvCxnSpPr/>
          <p:nvPr/>
        </p:nvCxnSpPr>
        <p:spPr>
          <a:xfrm flipV="1">
            <a:off x="4924032" y="2415645"/>
            <a:ext cx="256892" cy="380716"/>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直線單箭頭接點 42"/>
          <p:cNvCxnSpPr/>
          <p:nvPr/>
        </p:nvCxnSpPr>
        <p:spPr>
          <a:xfrm flipV="1">
            <a:off x="4369306" y="3818119"/>
            <a:ext cx="89269" cy="365035"/>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直線單箭頭接點 48"/>
          <p:cNvCxnSpPr/>
          <p:nvPr/>
        </p:nvCxnSpPr>
        <p:spPr>
          <a:xfrm flipH="1" flipV="1">
            <a:off x="4682622" y="3992044"/>
            <a:ext cx="205889" cy="290905"/>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直線單箭頭接點 49"/>
          <p:cNvCxnSpPr/>
          <p:nvPr/>
        </p:nvCxnSpPr>
        <p:spPr>
          <a:xfrm flipV="1">
            <a:off x="5438030" y="3302595"/>
            <a:ext cx="509795" cy="89377"/>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直線單箭頭接點 50"/>
          <p:cNvCxnSpPr/>
          <p:nvPr/>
        </p:nvCxnSpPr>
        <p:spPr>
          <a:xfrm flipV="1">
            <a:off x="5311463" y="2606003"/>
            <a:ext cx="219330" cy="413720"/>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57" name="矩形 56"/>
          <p:cNvSpPr/>
          <p:nvPr/>
        </p:nvSpPr>
        <p:spPr>
          <a:xfrm>
            <a:off x="9447686" y="1437177"/>
            <a:ext cx="2281769"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a:solidFill>
                  <a:srgbClr val="FF0000"/>
                </a:solidFill>
              </a:rPr>
              <a:t>安置服務</a:t>
            </a:r>
            <a:endParaRPr lang="en-US" altLang="zh-TW" sz="2800" b="1" dirty="0" smtClean="0">
              <a:solidFill>
                <a:srgbClr val="FF0000"/>
              </a:solidFill>
            </a:endParaRPr>
          </a:p>
        </p:txBody>
      </p:sp>
      <p:cxnSp>
        <p:nvCxnSpPr>
          <p:cNvPr id="39" name="直線單箭頭接點 38"/>
          <p:cNvCxnSpPr/>
          <p:nvPr/>
        </p:nvCxnSpPr>
        <p:spPr>
          <a:xfrm flipH="1" flipV="1">
            <a:off x="5300911" y="3672666"/>
            <a:ext cx="205889" cy="290905"/>
          </a:xfrm>
          <a:prstGeom prst="straightConnector1">
            <a:avLst/>
          </a:prstGeom>
          <a:ln w="9525" cap="flat" cmpd="sng" algn="ctr">
            <a:solidFill>
              <a:schemeClr val="dk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40" name="矩形 39"/>
          <p:cNvSpPr/>
          <p:nvPr/>
        </p:nvSpPr>
        <p:spPr>
          <a:xfrm>
            <a:off x="9455186" y="2221092"/>
            <a:ext cx="2579932"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rPr>
              <a:t>經濟扶助</a:t>
            </a:r>
            <a:endParaRPr lang="en-US" altLang="zh-TW" sz="2800" b="1" dirty="0" smtClean="0">
              <a:solidFill>
                <a:srgbClr val="FF0000"/>
              </a:solidFill>
            </a:endParaRPr>
          </a:p>
          <a:p>
            <a:r>
              <a:rPr lang="zh-TW" altLang="en-US" sz="2800" b="1" dirty="0" smtClean="0">
                <a:solidFill>
                  <a:srgbClr val="FF0000"/>
                </a:solidFill>
              </a:rPr>
              <a:t>福利資格取得</a:t>
            </a:r>
            <a:endParaRPr lang="zh-TW" altLang="en-US" sz="2800" b="1" dirty="0">
              <a:solidFill>
                <a:srgbClr val="FF0000"/>
              </a:solidFill>
            </a:endParaRPr>
          </a:p>
        </p:txBody>
      </p:sp>
      <p:sp>
        <p:nvSpPr>
          <p:cNvPr id="44" name="矩形 43"/>
          <p:cNvSpPr/>
          <p:nvPr/>
        </p:nvSpPr>
        <p:spPr>
          <a:xfrm>
            <a:off x="9447686" y="3592193"/>
            <a:ext cx="2594932" cy="954107"/>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rPr>
              <a:t>強制親職教育介入</a:t>
            </a:r>
            <a:endParaRPr lang="zh-TW" altLang="en-US" sz="2800" b="1" dirty="0">
              <a:solidFill>
                <a:srgbClr val="FF0000"/>
              </a:solidFill>
            </a:endParaRPr>
          </a:p>
        </p:txBody>
      </p:sp>
      <p:sp>
        <p:nvSpPr>
          <p:cNvPr id="45" name="矩形 44"/>
          <p:cNvSpPr/>
          <p:nvPr/>
        </p:nvSpPr>
        <p:spPr>
          <a:xfrm>
            <a:off x="9455186" y="4817708"/>
            <a:ext cx="257993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rPr>
              <a:t>福利資格取得</a:t>
            </a:r>
            <a:endParaRPr lang="zh-TW" altLang="en-US" sz="2800" b="1" dirty="0">
              <a:solidFill>
                <a:srgbClr val="FF0000"/>
              </a:solidFill>
            </a:endParaRPr>
          </a:p>
        </p:txBody>
      </p:sp>
      <p:sp>
        <p:nvSpPr>
          <p:cNvPr id="46" name="矩形 45"/>
          <p:cNvSpPr/>
          <p:nvPr/>
        </p:nvSpPr>
        <p:spPr>
          <a:xfrm>
            <a:off x="9472090" y="5588568"/>
            <a:ext cx="257993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zh-TW" altLang="en-US" sz="2800" b="1" dirty="0" smtClean="0">
                <a:solidFill>
                  <a:srgbClr val="FF0000"/>
                </a:solidFill>
              </a:rPr>
              <a:t>尋找協尋兒少</a:t>
            </a:r>
            <a:endParaRPr lang="zh-TW" altLang="en-US" sz="2800" b="1" dirty="0">
              <a:solidFill>
                <a:srgbClr val="FF0000"/>
              </a:solidFill>
            </a:endParaRPr>
          </a:p>
        </p:txBody>
      </p:sp>
      <p:sp>
        <p:nvSpPr>
          <p:cNvPr id="6" name="向下箭號 5"/>
          <p:cNvSpPr/>
          <p:nvPr/>
        </p:nvSpPr>
        <p:spPr>
          <a:xfrm>
            <a:off x="10340788" y="616313"/>
            <a:ext cx="672353" cy="715456"/>
          </a:xfrm>
          <a:prstGeom prst="down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七角星形 7"/>
          <p:cNvSpPr/>
          <p:nvPr/>
        </p:nvSpPr>
        <p:spPr>
          <a:xfrm>
            <a:off x="5769275" y="-221282"/>
            <a:ext cx="2747489" cy="1749131"/>
          </a:xfrm>
          <a:prstGeom prst="star7">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9" name="文字方塊 8"/>
          <p:cNvSpPr txBox="1"/>
          <p:nvPr/>
        </p:nvSpPr>
        <p:spPr>
          <a:xfrm>
            <a:off x="6288541" y="323925"/>
            <a:ext cx="1808465" cy="830997"/>
          </a:xfrm>
          <a:prstGeom prst="rect">
            <a:avLst/>
          </a:prstGeom>
          <a:noFill/>
        </p:spPr>
        <p:txBody>
          <a:bodyPr wrap="square" rtlCol="0">
            <a:spAutoFit/>
          </a:bodyPr>
          <a:lstStyle/>
          <a:p>
            <a:r>
              <a:rPr lang="zh-TW" altLang="en-US" sz="2400" b="1" dirty="0" smtClean="0">
                <a:solidFill>
                  <a:schemeClr val="bg1"/>
                </a:solidFill>
              </a:rPr>
              <a:t>人人都個管</a:t>
            </a:r>
            <a:r>
              <a:rPr lang="en-US" altLang="zh-TW" sz="2400" b="1" dirty="0" smtClean="0">
                <a:solidFill>
                  <a:schemeClr val="bg1"/>
                </a:solidFill>
              </a:rPr>
              <a:t/>
            </a:r>
            <a:br>
              <a:rPr lang="en-US" altLang="zh-TW" sz="2400" b="1" dirty="0" smtClean="0">
                <a:solidFill>
                  <a:schemeClr val="bg1"/>
                </a:solidFill>
              </a:rPr>
            </a:br>
            <a:r>
              <a:rPr lang="zh-TW" altLang="en-US" sz="2400" b="1" dirty="0" smtClean="0">
                <a:solidFill>
                  <a:schemeClr val="bg1"/>
                </a:solidFill>
              </a:rPr>
              <a:t>各個沒人管</a:t>
            </a:r>
            <a:endParaRPr lang="zh-TW" altLang="en-US" sz="2400" b="1" dirty="0">
              <a:solidFill>
                <a:schemeClr val="bg1"/>
              </a:solidFill>
            </a:endParaRPr>
          </a:p>
        </p:txBody>
      </p:sp>
    </p:spTree>
    <p:extLst>
      <p:ext uri="{BB962C8B-B14F-4D97-AF65-F5344CB8AC3E}">
        <p14:creationId xmlns:p14="http://schemas.microsoft.com/office/powerpoint/2010/main" val="218959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9153F4F-A16A-4B8B-9227-2EB4EFA020AA}"/>
              </a:ext>
            </a:extLst>
          </p:cNvPr>
          <p:cNvSpPr>
            <a:spLocks noGrp="1"/>
          </p:cNvSpPr>
          <p:nvPr>
            <p:ph type="title"/>
          </p:nvPr>
        </p:nvSpPr>
        <p:spPr/>
        <p:txBody>
          <a:bodyPr rtlCol="0">
            <a:normAutofit/>
          </a:bodyPr>
          <a:lstStyle/>
          <a:p>
            <a:pPr rtl="0"/>
            <a:r>
              <a:rPr lang="zh-TW" altLang="en-US" sz="6000" dirty="0">
                <a:solidFill>
                  <a:schemeClr val="bg1"/>
                </a:solidFill>
                <a:latin typeface="教育部隸書" panose="01010104010101010101" pitchFamily="2" charset="-120"/>
                <a:ea typeface="教育部隸書" panose="01010104010101010101" pitchFamily="2" charset="-120"/>
              </a:rPr>
              <a:t>主題二</a:t>
            </a:r>
            <a:endParaRPr lang="zh-TW" altLang="en-US" sz="6000" dirty="0">
              <a:latin typeface="教育部隸書" panose="01010104010101010101" pitchFamily="2" charset="-120"/>
              <a:ea typeface="教育部隸書" panose="01010104010101010101" pitchFamily="2" charset="-120"/>
            </a:endParaRPr>
          </a:p>
        </p:txBody>
      </p:sp>
      <p:sp>
        <p:nvSpPr>
          <p:cNvPr id="3" name="文字版面配置區 2">
            <a:extLst>
              <a:ext uri="{FF2B5EF4-FFF2-40B4-BE49-F238E27FC236}">
                <a16:creationId xmlns:a16="http://schemas.microsoft.com/office/drawing/2014/main" xmlns="" id="{4BF9879B-7534-4AE1-813D-DDCAD3281B73}"/>
              </a:ext>
            </a:extLst>
          </p:cNvPr>
          <p:cNvSpPr>
            <a:spLocks noGrp="1"/>
          </p:cNvSpPr>
          <p:nvPr>
            <p:ph type="body" sz="quarter" idx="13"/>
          </p:nvPr>
        </p:nvSpPr>
        <p:spPr/>
        <p:txBody>
          <a:bodyPr rtlCol="0"/>
          <a:lstStyle/>
          <a:p>
            <a:pPr rtl="0"/>
            <a:r>
              <a:rPr lang="zh-TW" altLang="en-US" sz="4800" dirty="0">
                <a:solidFill>
                  <a:schemeClr val="bg1"/>
                </a:solidFill>
                <a:latin typeface="教育部隸書" panose="01010104010101010101" pitchFamily="2" charset="-120"/>
                <a:ea typeface="教育部隸書" panose="01010104010101010101" pitchFamily="2" charset="-120"/>
              </a:rPr>
              <a:t>學校的角色</a:t>
            </a: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804345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群組 17">
            <a:extLst>
              <a:ext uri="{FF2B5EF4-FFF2-40B4-BE49-F238E27FC236}">
                <a16:creationId xmlns:a16="http://schemas.microsoft.com/office/drawing/2014/main" xmlns="" id="{36ADD405-58CD-40DC-A5EE-35A5E5FB5C84}"/>
              </a:ext>
            </a:extLst>
          </p:cNvPr>
          <p:cNvGrpSpPr/>
          <p:nvPr/>
        </p:nvGrpSpPr>
        <p:grpSpPr>
          <a:xfrm>
            <a:off x="0" y="4600602"/>
            <a:ext cx="12191996" cy="1830848"/>
            <a:chOff x="0" y="4600602"/>
            <a:chExt cx="12191996" cy="1830848"/>
          </a:xfrm>
        </p:grpSpPr>
        <p:sp>
          <p:nvSpPr>
            <p:cNvPr id="3" name="矩形: 圓角 61">
              <a:extLst>
                <a:ext uri="{FF2B5EF4-FFF2-40B4-BE49-F238E27FC236}">
                  <a16:creationId xmlns:a16="http://schemas.microsoft.com/office/drawing/2014/main" xmlns="" id="{8AD1D9A1-0D36-406F-99EE-09DF9BA7103B}"/>
                </a:ext>
              </a:extLst>
            </p:cNvPr>
            <p:cNvSpPr/>
            <p:nvPr/>
          </p:nvSpPr>
          <p:spPr>
            <a:xfrm>
              <a:off x="0" y="4600602"/>
              <a:ext cx="12191996" cy="1830848"/>
            </a:xfrm>
            <a:custGeom>
              <a:avLst/>
              <a:gdLst>
                <a:gd name="f0" fmla="val 10800000"/>
                <a:gd name="f1" fmla="val 5400000"/>
                <a:gd name="f2" fmla="val 16200000"/>
                <a:gd name="f3" fmla="val w"/>
                <a:gd name="f4" fmla="val h"/>
                <a:gd name="f5" fmla="val ss"/>
                <a:gd name="f6" fmla="val 0"/>
                <a:gd name="f7" fmla="*/ 5419351 1 1725033"/>
                <a:gd name="f8" fmla="val 45"/>
                <a:gd name="f9" fmla="abs f3"/>
                <a:gd name="f10" fmla="abs f4"/>
                <a:gd name="f11" fmla="abs f5"/>
                <a:gd name="f12" fmla="*/ f7 1 180"/>
                <a:gd name="f13" fmla="+- 0 0 f1"/>
                <a:gd name="f14" fmla="+- f6 f6 0"/>
                <a:gd name="f15" fmla="abs f6"/>
                <a:gd name="f16" fmla="?: f9 f3 1"/>
                <a:gd name="f17" fmla="?: f10 f4 1"/>
                <a:gd name="f18" fmla="?: f11 f5 1"/>
                <a:gd name="f19" fmla="*/ f8 f12 1"/>
                <a:gd name="f20" fmla="+- f6 0 f14"/>
                <a:gd name="f21" fmla="?: f6 f13 f1"/>
                <a:gd name="f22" fmla="?: f6 f1 f13"/>
                <a:gd name="f23" fmla="*/ f16 1 21600"/>
                <a:gd name="f24" fmla="*/ f17 1 21600"/>
                <a:gd name="f25" fmla="*/ 21600 f16 1"/>
                <a:gd name="f26" fmla="*/ 21600 f17 1"/>
                <a:gd name="f27" fmla="+- 0 0 f19"/>
                <a:gd name="f28" fmla="abs f20"/>
                <a:gd name="f29" fmla="?: f20 f13 f1"/>
                <a:gd name="f30" fmla="?: f20 f1 f13"/>
                <a:gd name="f31" fmla="?: f20 f2 f1"/>
                <a:gd name="f32" fmla="?: f20 f1 f2"/>
                <a:gd name="f33" fmla="?: f20 0 f0"/>
                <a:gd name="f34" fmla="?: f20 f0 0"/>
                <a:gd name="f35" fmla="min f24 f23"/>
                <a:gd name="f36" fmla="*/ f25 1 f18"/>
                <a:gd name="f37" fmla="*/ f26 1 f18"/>
                <a:gd name="f38" fmla="*/ f27 f0 1"/>
                <a:gd name="f39" fmla="?: f20 f32 f31"/>
                <a:gd name="f40" fmla="?: f20 f31 f32"/>
                <a:gd name="f41" fmla="?: f6 f30 f29"/>
                <a:gd name="f42" fmla="val f36"/>
                <a:gd name="f43" fmla="val f37"/>
                <a:gd name="f44" fmla="*/ f38 1 f7"/>
                <a:gd name="f45" fmla="?: f6 f40 f39"/>
                <a:gd name="f46" fmla="*/ f14 f35 1"/>
                <a:gd name="f47" fmla="*/ f6 f35 1"/>
                <a:gd name="f48" fmla="*/ f28 f35 1"/>
                <a:gd name="f49" fmla="*/ f15 f35 1"/>
                <a:gd name="f50" fmla="+- f43 0 f6"/>
                <a:gd name="f51" fmla="+- f42 0 f6"/>
                <a:gd name="f52" fmla="+- f44 0 f1"/>
                <a:gd name="f53" fmla="*/ f43 f35 1"/>
                <a:gd name="f54" fmla="*/ f42 f35 1"/>
                <a:gd name="f55" fmla="+- f43 0 f50"/>
                <a:gd name="f56" fmla="+- f42 0 f51"/>
                <a:gd name="f57" fmla="+- f50 0 f43"/>
                <a:gd name="f58" fmla="+- f51 0 f42"/>
                <a:gd name="f59" fmla="+- f52 f1 0"/>
                <a:gd name="f60" fmla="*/ f50 f35 1"/>
                <a:gd name="f61" fmla="*/ f51 f35 1"/>
                <a:gd name="f62" fmla="abs f55"/>
                <a:gd name="f63" fmla="?: f55 0 f0"/>
                <a:gd name="f64" fmla="?: f55 f0 0"/>
                <a:gd name="f65" fmla="?: f55 f21 f22"/>
                <a:gd name="f66" fmla="abs f56"/>
                <a:gd name="f67" fmla="abs f57"/>
                <a:gd name="f68" fmla="?: f56 f13 f1"/>
                <a:gd name="f69" fmla="?: f56 f1 f13"/>
                <a:gd name="f70" fmla="?: f56 f2 f1"/>
                <a:gd name="f71" fmla="?: f56 f1 f2"/>
                <a:gd name="f72" fmla="abs f58"/>
                <a:gd name="f73" fmla="?: f58 f13 f1"/>
                <a:gd name="f74" fmla="?: f58 f1 f13"/>
                <a:gd name="f75" fmla="?: f58 f34 f33"/>
                <a:gd name="f76" fmla="?: f58 f33 f34"/>
                <a:gd name="f77" fmla="*/ f59 f7 1"/>
                <a:gd name="f78" fmla="?: f6 f64 f63"/>
                <a:gd name="f79" fmla="?: f6 f63 f64"/>
                <a:gd name="f80" fmla="?: f56 f71 f70"/>
                <a:gd name="f81" fmla="?: f56 f70 f71"/>
                <a:gd name="f82" fmla="?: f57 f69 f68"/>
                <a:gd name="f83" fmla="?: f20 f75 f76"/>
                <a:gd name="f84" fmla="?: f20 f73 f74"/>
                <a:gd name="f85" fmla="*/ f77 1 f0"/>
                <a:gd name="f86" fmla="*/ f62 f35 1"/>
                <a:gd name="f87" fmla="*/ f66 f35 1"/>
                <a:gd name="f88" fmla="*/ f67 f35 1"/>
                <a:gd name="f89" fmla="*/ f72 f35 1"/>
                <a:gd name="f90" fmla="?: f55 f78 f79"/>
                <a:gd name="f91" fmla="?: f57 f81 f80"/>
                <a:gd name="f92" fmla="+- 0 0 f85"/>
                <a:gd name="f93" fmla="+- 0 0 f92"/>
                <a:gd name="f94" fmla="*/ f93 f0 1"/>
                <a:gd name="f95" fmla="*/ f94 1 f7"/>
                <a:gd name="f96" fmla="+- f95 0 f1"/>
                <a:gd name="f97" fmla="cos 1 f96"/>
                <a:gd name="f98" fmla="+- 0 0 f97"/>
                <a:gd name="f99" fmla="+- 0 0 f98"/>
                <a:gd name="f100" fmla="val f99"/>
                <a:gd name="f101" fmla="+- 0 0 f100"/>
                <a:gd name="f102" fmla="*/ f6 f101 1"/>
                <a:gd name="f103" fmla="*/ f102 3163 1"/>
                <a:gd name="f104" fmla="*/ f103 1 7636"/>
                <a:gd name="f105" fmla="+- f6 f104 0"/>
                <a:gd name="f106" fmla="+- f42 0 f104"/>
                <a:gd name="f107" fmla="+- f43 0 f104"/>
                <a:gd name="f108" fmla="*/ f105 f35 1"/>
                <a:gd name="f109" fmla="*/ f106 f35 1"/>
                <a:gd name="f110" fmla="*/ f107 f35 1"/>
              </a:gdLst>
              <a:ahLst/>
              <a:cxnLst>
                <a:cxn ang="3cd4">
                  <a:pos x="hc" y="t"/>
                </a:cxn>
                <a:cxn ang="0">
                  <a:pos x="r" y="vc"/>
                </a:cxn>
                <a:cxn ang="cd4">
                  <a:pos x="hc" y="b"/>
                </a:cxn>
                <a:cxn ang="cd2">
                  <a:pos x="l" y="vc"/>
                </a:cxn>
              </a:cxnLst>
              <a:rect l="f108" t="f108" r="f109" b="f110"/>
              <a:pathLst>
                <a:path>
                  <a:moveTo>
                    <a:pt x="f46" y="f47"/>
                  </a:moveTo>
                  <a:arcTo wR="f48" hR="f49" stAng="f45" swAng="f41"/>
                  <a:lnTo>
                    <a:pt x="f47" y="f60"/>
                  </a:lnTo>
                  <a:arcTo wR="f49" hR="f86" stAng="f90" swAng="f65"/>
                  <a:lnTo>
                    <a:pt x="f61" y="f53"/>
                  </a:lnTo>
                  <a:arcTo wR="f87" hR="f88" stAng="f91" swAng="f82"/>
                  <a:lnTo>
                    <a:pt x="f54" y="f46"/>
                  </a:lnTo>
                  <a:arcTo wR="f89" hR="f48" stAng="f83" swAng="f84"/>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pic>
          <p:nvPicPr>
            <p:cNvPr id="4" name="圖片 44" descr="一張含有 標誌, 時鐘 的圖片&#10;&#10;自動產生的描述">
              <a:extLst>
                <a:ext uri="{FF2B5EF4-FFF2-40B4-BE49-F238E27FC236}">
                  <a16:creationId xmlns:a16="http://schemas.microsoft.com/office/drawing/2014/main" xmlns="" id="{97DEA7B7-1A27-4D54-8223-5811B58D9F12}"/>
                </a:ext>
              </a:extLst>
            </p:cNvPr>
            <p:cNvPicPr>
              <a:picLocks noChangeAspect="1"/>
            </p:cNvPicPr>
            <p:nvPr/>
          </p:nvPicPr>
          <p:blipFill>
            <a:blip r:embed="rId3"/>
            <a:stretch>
              <a:fillRect/>
            </a:stretch>
          </p:blipFill>
          <p:spPr>
            <a:xfrm>
              <a:off x="1058289" y="4706718"/>
              <a:ext cx="2382743" cy="1619832"/>
            </a:xfrm>
            <a:prstGeom prst="rect">
              <a:avLst/>
            </a:prstGeom>
            <a:noFill/>
            <a:ln cap="flat">
              <a:noFill/>
            </a:ln>
          </p:spPr>
        </p:pic>
        <p:sp>
          <p:nvSpPr>
            <p:cNvPr id="5" name="文字方塊 45">
              <a:extLst>
                <a:ext uri="{FF2B5EF4-FFF2-40B4-BE49-F238E27FC236}">
                  <a16:creationId xmlns:a16="http://schemas.microsoft.com/office/drawing/2014/main" xmlns="" id="{EBB0E283-AC0C-42CD-95EA-DAA72BA52766}"/>
                </a:ext>
              </a:extLst>
            </p:cNvPr>
            <p:cNvSpPr txBox="1"/>
            <p:nvPr/>
          </p:nvSpPr>
          <p:spPr>
            <a:xfrm>
              <a:off x="3995653" y="4813374"/>
              <a:ext cx="3926058" cy="43088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066F95"/>
                  </a:solidFill>
                  <a:uFillTx/>
                  <a:latin typeface="微軟正黑體" pitchFamily="34"/>
                  <a:ea typeface="微軟正黑體" pitchFamily="34"/>
                </a:rPr>
                <a:t>參與跨網絡溝通平台機制</a:t>
              </a:r>
              <a:endParaRPr lang="en-US" sz="2800" b="1" i="0" u="none" strike="noStrike" kern="1200" cap="none" spc="0" baseline="0">
                <a:solidFill>
                  <a:srgbClr val="066F95"/>
                </a:solidFill>
                <a:uFillTx/>
                <a:latin typeface="微軟正黑體" pitchFamily="34"/>
                <a:ea typeface="微軟正黑體" pitchFamily="34"/>
              </a:endParaRPr>
            </a:p>
          </p:txBody>
        </p:sp>
        <p:sp>
          <p:nvSpPr>
            <p:cNvPr id="6" name="手繪多邊形: 圖案 46">
              <a:extLst>
                <a:ext uri="{FF2B5EF4-FFF2-40B4-BE49-F238E27FC236}">
                  <a16:creationId xmlns:a16="http://schemas.microsoft.com/office/drawing/2014/main" xmlns="" id="{0287F656-6A08-43C1-B486-DE40218D8630}"/>
                </a:ext>
              </a:extLst>
            </p:cNvPr>
            <p:cNvSpPr/>
            <p:nvPr/>
          </p:nvSpPr>
          <p:spPr>
            <a:xfrm>
              <a:off x="3613370" y="4886507"/>
              <a:ext cx="359999" cy="359999"/>
            </a:xfrm>
            <a:custGeom>
              <a:avLst/>
              <a:gdLst>
                <a:gd name="f0" fmla="val w"/>
                <a:gd name="f1" fmla="val h"/>
                <a:gd name="f2" fmla="val 0"/>
                <a:gd name="f3" fmla="val 360000"/>
                <a:gd name="f4" fmla="val 102517"/>
                <a:gd name="f5" fmla="val 70837"/>
                <a:gd name="f6" fmla="val 95469"/>
                <a:gd name="f7" fmla="val 216389"/>
                <a:gd name="f8" fmla="val 152209"/>
                <a:gd name="f9" fmla="val 153964"/>
                <a:gd name="f10" fmla="val 212174"/>
                <a:gd name="f11" fmla="val 155741"/>
                <a:gd name="f12" fmla="val 208621"/>
                <a:gd name="f13" fmla="val 157540"/>
                <a:gd name="f14" fmla="val 205728"/>
                <a:gd name="f15" fmla="val 159338"/>
                <a:gd name="f16" fmla="val 202835"/>
                <a:gd name="f17" fmla="val 161203"/>
                <a:gd name="f18" fmla="val 200515"/>
                <a:gd name="f19" fmla="val 163134"/>
                <a:gd name="f20" fmla="val 198768"/>
                <a:gd name="f21" fmla="val 167011"/>
                <a:gd name="f22" fmla="val 195243"/>
                <a:gd name="f23" fmla="val 172650"/>
                <a:gd name="f24" fmla="val 193481"/>
                <a:gd name="f25" fmla="val 180051"/>
                <a:gd name="f26" fmla="val 184272"/>
                <a:gd name="f27" fmla="val 193496"/>
                <a:gd name="f28" fmla="val 187988"/>
                <a:gd name="f29" fmla="val 194260"/>
                <a:gd name="f30" fmla="val 191196"/>
                <a:gd name="f31" fmla="val 195772"/>
                <a:gd name="f32" fmla="val 194405"/>
                <a:gd name="f33" fmla="val 197285"/>
                <a:gd name="f34" fmla="val 197151"/>
                <a:gd name="f35" fmla="val 199458"/>
                <a:gd name="f36" fmla="val 199434"/>
                <a:gd name="f37" fmla="val 202292"/>
                <a:gd name="f38" fmla="val 201563"/>
                <a:gd name="f39" fmla="val 205456"/>
                <a:gd name="f40" fmla="val 203208"/>
                <a:gd name="f41" fmla="val 208995"/>
                <a:gd name="f42" fmla="val 204368"/>
                <a:gd name="f43" fmla="val 212909"/>
                <a:gd name="f44" fmla="val 205528"/>
                <a:gd name="f45" fmla="val 216822"/>
                <a:gd name="f46" fmla="val 206115"/>
                <a:gd name="f47" fmla="val 221154"/>
                <a:gd name="f48" fmla="val 206130"/>
                <a:gd name="f49" fmla="val 225904"/>
                <a:gd name="f50" fmla="val 206123"/>
                <a:gd name="f51" fmla="val 230853"/>
                <a:gd name="f52" fmla="val 205521"/>
                <a:gd name="f53" fmla="val 235317"/>
                <a:gd name="f54" fmla="val 204324"/>
                <a:gd name="f55" fmla="val 239297"/>
                <a:gd name="f56" fmla="val 203127"/>
                <a:gd name="f57" fmla="val 243276"/>
                <a:gd name="f58" fmla="val 201380"/>
                <a:gd name="f59" fmla="val 246683"/>
                <a:gd name="f60" fmla="val 199082"/>
                <a:gd name="f61" fmla="val 249517"/>
                <a:gd name="f62" fmla="val 196615"/>
                <a:gd name="f63" fmla="val 252674"/>
                <a:gd name="f64" fmla="val 193707"/>
                <a:gd name="f65" fmla="val 254994"/>
                <a:gd name="f66" fmla="val 190359"/>
                <a:gd name="f67" fmla="val 256477"/>
                <a:gd name="f68" fmla="val 187011"/>
                <a:gd name="f69" fmla="val 257960"/>
                <a:gd name="f70" fmla="val 183223"/>
                <a:gd name="f71" fmla="val 258695"/>
                <a:gd name="f72" fmla="val 178993"/>
                <a:gd name="f73" fmla="val 258680"/>
                <a:gd name="f74" fmla="val 175102"/>
                <a:gd name="f75" fmla="val 171695"/>
                <a:gd name="f76" fmla="val 258239"/>
                <a:gd name="f77" fmla="val 168773"/>
                <a:gd name="f78" fmla="val 257358"/>
                <a:gd name="f79" fmla="val 165851"/>
                <a:gd name="f80" fmla="val 163501"/>
                <a:gd name="f81" fmla="val 255156"/>
                <a:gd name="f82" fmla="val 161725"/>
                <a:gd name="f83" fmla="val 253394"/>
                <a:gd name="f84" fmla="val 158200"/>
                <a:gd name="f85" fmla="val 249928"/>
                <a:gd name="f86" fmla="val 155381"/>
                <a:gd name="f87" fmla="val 243467"/>
                <a:gd name="f88" fmla="val 153266"/>
                <a:gd name="f89" fmla="val 234010"/>
                <a:gd name="f90" fmla="val 91240"/>
                <a:gd name="f91" fmla="val 93002"/>
                <a:gd name="f92" fmla="val 261132"/>
                <a:gd name="f93" fmla="val 101372"/>
                <a:gd name="f94" fmla="val 281426"/>
                <a:gd name="f95" fmla="val 116350"/>
                <a:gd name="f96" fmla="val 294892"/>
                <a:gd name="f97" fmla="val 131328"/>
                <a:gd name="f98" fmla="val 308357"/>
                <a:gd name="f99" fmla="val 152914"/>
                <a:gd name="f100" fmla="val 315083"/>
                <a:gd name="f101" fmla="val 181108"/>
                <a:gd name="f102" fmla="val 315068"/>
                <a:gd name="f103" fmla="val 207892"/>
                <a:gd name="f104" fmla="val 315127"/>
                <a:gd name="f105" fmla="val 229390"/>
                <a:gd name="f106" fmla="val 306551"/>
                <a:gd name="f107" fmla="val 245602"/>
                <a:gd name="f108" fmla="val 289341"/>
                <a:gd name="f109" fmla="val 253370"/>
                <a:gd name="f110" fmla="val 281228"/>
                <a:gd name="f111" fmla="val 259244"/>
                <a:gd name="f112" fmla="val 271903"/>
                <a:gd name="f113" fmla="val 263223"/>
                <a:gd name="f114" fmla="val 261367"/>
                <a:gd name="f115" fmla="val 267202"/>
                <a:gd name="f116" fmla="val 250831"/>
                <a:gd name="f117" fmla="val 269200"/>
                <a:gd name="f118" fmla="val 239128"/>
                <a:gd name="f119" fmla="val 269214"/>
                <a:gd name="f120" fmla="val 226257"/>
                <a:gd name="f121" fmla="val 201939"/>
                <a:gd name="f122" fmla="val 261461"/>
                <a:gd name="f123" fmla="val 181499"/>
                <a:gd name="f124" fmla="val 245954"/>
                <a:gd name="f125" fmla="val 164935"/>
                <a:gd name="f126" fmla="val 238186"/>
                <a:gd name="f127" fmla="val 156646"/>
                <a:gd name="f128" fmla="val 229141"/>
                <a:gd name="f129" fmla="val 150405"/>
                <a:gd name="f130" fmla="val 218817"/>
                <a:gd name="f131" fmla="val 146212"/>
                <a:gd name="f132" fmla="val 208494"/>
                <a:gd name="f133" fmla="val 142020"/>
                <a:gd name="f134" fmla="val 196982"/>
                <a:gd name="f135" fmla="val 139920"/>
                <a:gd name="f136" fmla="val 184280"/>
                <a:gd name="f137" fmla="val 139913"/>
                <a:gd name="f138" fmla="val 180220"/>
                <a:gd name="f139" fmla="val 139927"/>
                <a:gd name="f140" fmla="val 176181"/>
                <a:gd name="f141" fmla="val 140250"/>
                <a:gd name="f142" fmla="val 172165"/>
                <a:gd name="f143" fmla="val 140882"/>
                <a:gd name="f144" fmla="val 168149"/>
                <a:gd name="f145" fmla="val 141513"/>
                <a:gd name="f146" fmla="val 164199"/>
                <a:gd name="f147" fmla="val 142365"/>
                <a:gd name="f148" fmla="val 160315"/>
                <a:gd name="f149" fmla="val 143437"/>
                <a:gd name="f150" fmla="val 160667"/>
                <a:gd name="f151" fmla="val 124054"/>
                <a:gd name="f152" fmla="val 258994"/>
                <a:gd name="f153" fmla="val 180000"/>
                <a:gd name="f154" fmla="val 279411"/>
                <a:gd name="f155" fmla="val 80589"/>
                <a:gd name="f156" fmla="*/ f0 1 360000"/>
                <a:gd name="f157" fmla="*/ f1 1 360000"/>
                <a:gd name="f158" fmla="+- f3 0 f2"/>
                <a:gd name="f159" fmla="*/ f158 1 360000"/>
                <a:gd name="f160" fmla="*/ f2 1 f159"/>
                <a:gd name="f161" fmla="*/ f3 1 f159"/>
                <a:gd name="f162" fmla="*/ f160 f156 1"/>
                <a:gd name="f163" fmla="*/ f161 f156 1"/>
                <a:gd name="f164" fmla="*/ f161 f157 1"/>
                <a:gd name="f165" fmla="*/ f160 f157 1"/>
              </a:gdLst>
              <a:ahLst/>
              <a:cxnLst>
                <a:cxn ang="3cd4">
                  <a:pos x="hc" y="t"/>
                </a:cxn>
                <a:cxn ang="0">
                  <a:pos x="r" y="vc"/>
                </a:cxn>
                <a:cxn ang="cd4">
                  <a:pos x="hc" y="b"/>
                </a:cxn>
                <a:cxn ang="cd2">
                  <a:pos x="l" y="vc"/>
                </a:cxn>
              </a:cxnLst>
              <a:rect l="f162" t="f165" r="f163" b="f164"/>
              <a:pathLst>
                <a:path w="360000" h="360000">
                  <a:moveTo>
                    <a:pt x="f4" y="f5"/>
                  </a:moveTo>
                  <a:lnTo>
                    <a:pt x="f6" y="f7"/>
                  </a:lnTo>
                  <a:lnTo>
                    <a:pt x="f8" y="f7"/>
                  </a:lnTo>
                  <a:cubicBezTo>
                    <a:pt x="f9" y="f10"/>
                    <a:pt x="f11" y="f12"/>
                    <a:pt x="f13" y="f14"/>
                  </a:cubicBezTo>
                  <a:cubicBezTo>
                    <a:pt x="f15" y="f16"/>
                    <a:pt x="f17" y="f18"/>
                    <a:pt x="f19" y="f20"/>
                  </a:cubicBezTo>
                  <a:cubicBezTo>
                    <a:pt x="f21" y="f22"/>
                    <a:pt x="f23" y="f24"/>
                    <a:pt x="f25" y="f24"/>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3"/>
                    <a:pt x="f75" y="f76"/>
                    <a:pt x="f77" y="f78"/>
                  </a:cubicBezTo>
                  <a:cubicBezTo>
                    <a:pt x="f79" y="f67"/>
                    <a:pt x="f80" y="f81"/>
                    <a:pt x="f82" y="f83"/>
                  </a:cubicBezTo>
                  <a:cubicBezTo>
                    <a:pt x="f84" y="f85"/>
                    <a:pt x="f86" y="f87"/>
                    <a:pt x="f88" y="f89"/>
                  </a:cubicBezTo>
                  <a:lnTo>
                    <a:pt x="f90" y="f89"/>
                  </a:ln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cubicBezTo>
                    <a:pt x="f115" y="f116"/>
                    <a:pt x="f117" y="f118"/>
                    <a:pt x="f119" y="f120"/>
                  </a:cubicBezTo>
                  <a:cubicBezTo>
                    <a:pt x="f119"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lnTo>
                    <a:pt x="f150" y="f151"/>
                  </a:lnTo>
                  <a:lnTo>
                    <a:pt x="f152" y="f151"/>
                  </a:lnTo>
                  <a:lnTo>
                    <a:pt x="f152" y="f5"/>
                  </a:lnTo>
                  <a:close/>
                  <a:moveTo>
                    <a:pt x="f153" y="f2"/>
                  </a:moveTo>
                  <a:cubicBezTo>
                    <a:pt x="f154" y="f2"/>
                    <a:pt x="f3" y="f155"/>
                    <a:pt x="f3" y="f153"/>
                  </a:cubicBezTo>
                  <a:cubicBezTo>
                    <a:pt x="f3" y="f154"/>
                    <a:pt x="f154" y="f3"/>
                    <a:pt x="f153" y="f3"/>
                  </a:cubicBezTo>
                  <a:cubicBezTo>
                    <a:pt x="f155" y="f3"/>
                    <a:pt x="f2" y="f154"/>
                    <a:pt x="f2" y="f153"/>
                  </a:cubicBezTo>
                  <a:cubicBezTo>
                    <a:pt x="f2" y="f155"/>
                    <a:pt x="f155" y="f2"/>
                    <a:pt x="f153" y="f2"/>
                  </a:cubicBezTo>
                  <a:close/>
                </a:path>
              </a:pathLst>
            </a:custGeom>
            <a:solidFill>
              <a:srgbClr val="066F9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7" name="文字方塊 47">
              <a:extLst>
                <a:ext uri="{FF2B5EF4-FFF2-40B4-BE49-F238E27FC236}">
                  <a16:creationId xmlns:a16="http://schemas.microsoft.com/office/drawing/2014/main" xmlns="" id="{DA84E070-2E17-4EE6-95F0-D67057D8E181}"/>
                </a:ext>
              </a:extLst>
            </p:cNvPr>
            <p:cNvSpPr txBox="1"/>
            <p:nvPr/>
          </p:nvSpPr>
          <p:spPr>
            <a:xfrm>
              <a:off x="3617924" y="5269998"/>
              <a:ext cx="7735878" cy="90024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2000" b="1" i="0" u="none" strike="noStrike" kern="1200" cap="none" spc="0" baseline="0">
                  <a:solidFill>
                    <a:srgbClr val="066F95"/>
                  </a:solidFill>
                  <a:uFillTx/>
                  <a:latin typeface="微軟正黑體" pitchFamily="34"/>
                  <a:ea typeface="微軟正黑體" pitchFamily="34"/>
                </a:rPr>
                <a:t>集合跨網絡成員分享個案家庭服務資訊及近況，建立分工服務目標。</a:t>
              </a:r>
              <a:endParaRPr lang="en-US" sz="2000" b="1" i="0" u="none" strike="noStrike" kern="1200" cap="none" spc="0" baseline="0">
                <a:solidFill>
                  <a:srgbClr val="066F95"/>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800" b="1" i="0" u="none" strike="noStrike" kern="1200" cap="none" spc="0" baseline="0">
                  <a:solidFill>
                    <a:srgbClr val="7F7F7F"/>
                  </a:solidFill>
                  <a:uFillTx/>
                  <a:latin typeface="微軟正黑體" pitchFamily="34"/>
                  <a:ea typeface="微軟正黑體" pitchFamily="34"/>
                </a:rPr>
                <a:t>(</a:t>
              </a:r>
              <a:r>
                <a:rPr lang="zh-TW" sz="1800" b="1" i="0" u="none" strike="noStrike" kern="1200" cap="none" spc="0" baseline="0">
                  <a:solidFill>
                    <a:srgbClr val="7F7F7F"/>
                  </a:solidFill>
                  <a:uFillTx/>
                  <a:latin typeface="微軟正黑體" pitchFamily="34"/>
                  <a:ea typeface="微軟正黑體" pitchFamily="34"/>
                </a:rPr>
                <a:t>例：毒防中心協助個案減少毒害、社福中心幫助個案家庭脫貧及親職能力加強、學校或學生輔導諮商中心留意個案家庭孩童在校學習及心理調適</a:t>
              </a:r>
              <a:r>
                <a:rPr lang="en-US" sz="1800" b="1" i="0" u="none" strike="noStrike" kern="1200" cap="none" spc="0" baseline="0">
                  <a:solidFill>
                    <a:srgbClr val="7F7F7F"/>
                  </a:solidFill>
                  <a:uFillTx/>
                  <a:latin typeface="微軟正黑體" pitchFamily="34"/>
                  <a:ea typeface="微軟正黑體" pitchFamily="34"/>
                </a:rPr>
                <a:t>…</a:t>
              </a:r>
              <a:r>
                <a:rPr lang="zh-TW" sz="1800" b="1" i="0" u="none" strike="noStrike" kern="1200" cap="none" spc="0" baseline="0">
                  <a:solidFill>
                    <a:srgbClr val="7F7F7F"/>
                  </a:solidFill>
                  <a:uFillTx/>
                  <a:latin typeface="微軟正黑體" pitchFamily="34"/>
                  <a:ea typeface="微軟正黑體" pitchFamily="34"/>
                </a:rPr>
                <a:t>等。</a:t>
              </a:r>
              <a:r>
                <a:rPr lang="en-US" sz="1800" b="1" i="0" u="none" strike="noStrike" kern="1200" cap="none" spc="0" baseline="0">
                  <a:solidFill>
                    <a:srgbClr val="7F7F7F"/>
                  </a:solidFill>
                  <a:uFillTx/>
                  <a:latin typeface="微軟正黑體" pitchFamily="34"/>
                  <a:ea typeface="微軟正黑體" pitchFamily="34"/>
                </a:rPr>
                <a:t>)</a:t>
              </a:r>
            </a:p>
          </p:txBody>
        </p:sp>
      </p:grpSp>
      <p:grpSp>
        <p:nvGrpSpPr>
          <p:cNvPr id="9" name="群組 15">
            <a:extLst>
              <a:ext uri="{FF2B5EF4-FFF2-40B4-BE49-F238E27FC236}">
                <a16:creationId xmlns:a16="http://schemas.microsoft.com/office/drawing/2014/main" xmlns="" id="{7737A0DE-4EB0-4583-894D-BE647D079CA9}"/>
              </a:ext>
            </a:extLst>
          </p:cNvPr>
          <p:cNvGrpSpPr/>
          <p:nvPr/>
        </p:nvGrpSpPr>
        <p:grpSpPr>
          <a:xfrm>
            <a:off x="1029586" y="444197"/>
            <a:ext cx="10132832" cy="4075791"/>
            <a:chOff x="1029586" y="444197"/>
            <a:chExt cx="10132832" cy="4075791"/>
          </a:xfrm>
        </p:grpSpPr>
        <p:sp>
          <p:nvSpPr>
            <p:cNvPr id="10" name="矩形 10">
              <a:extLst>
                <a:ext uri="{FF2B5EF4-FFF2-40B4-BE49-F238E27FC236}">
                  <a16:creationId xmlns:a16="http://schemas.microsoft.com/office/drawing/2014/main" xmlns="" id="{1C270352-8FE5-4004-B134-49235E28E9A5}"/>
                </a:ext>
              </a:extLst>
            </p:cNvPr>
            <p:cNvSpPr/>
            <p:nvPr/>
          </p:nvSpPr>
          <p:spPr>
            <a:xfrm>
              <a:off x="3503240" y="1176841"/>
              <a:ext cx="4946986" cy="61383"/>
            </a:xfrm>
            <a:prstGeom prst="rect">
              <a:avLst/>
            </a:prstGeom>
            <a:solidFill>
              <a:srgbClr val="BFBFB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1" name="文字方塊 2">
              <a:extLst>
                <a:ext uri="{FF2B5EF4-FFF2-40B4-BE49-F238E27FC236}">
                  <a16:creationId xmlns:a16="http://schemas.microsoft.com/office/drawing/2014/main" xmlns="" id="{18EEC393-0DC9-432B-A1D5-5B4107B0B076}"/>
                </a:ext>
              </a:extLst>
            </p:cNvPr>
            <p:cNvSpPr txBox="1"/>
            <p:nvPr/>
          </p:nvSpPr>
          <p:spPr>
            <a:xfrm>
              <a:off x="5226253" y="827696"/>
              <a:ext cx="1670206"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800" b="1" i="0" u="none" strike="noStrike" kern="1200" cap="none" spc="0" baseline="0">
                  <a:solidFill>
                    <a:srgbClr val="A6A6A6"/>
                  </a:solidFill>
                  <a:uFillTx/>
                  <a:latin typeface="微軟正黑體" pitchFamily="34"/>
                  <a:ea typeface="微軟正黑體" pitchFamily="34"/>
                </a:rPr>
                <a:t>提供專精服務</a:t>
              </a:r>
            </a:p>
          </p:txBody>
        </p:sp>
        <p:sp>
          <p:nvSpPr>
            <p:cNvPr id="12" name="矩形: 圓角 38">
              <a:extLst>
                <a:ext uri="{FF2B5EF4-FFF2-40B4-BE49-F238E27FC236}">
                  <a16:creationId xmlns:a16="http://schemas.microsoft.com/office/drawing/2014/main" xmlns="" id="{4C057616-86F1-4E87-9FB3-C28CFA340F57}"/>
                </a:ext>
              </a:extLst>
            </p:cNvPr>
            <p:cNvSpPr/>
            <p:nvPr/>
          </p:nvSpPr>
          <p:spPr>
            <a:xfrm rot="5400013">
              <a:off x="8271425" y="3737601"/>
              <a:ext cx="604957" cy="242983"/>
            </a:xfrm>
            <a:custGeom>
              <a:avLst/>
              <a:gdLst>
                <a:gd name="f0" fmla="val 10800000"/>
                <a:gd name="f1" fmla="val 5400000"/>
                <a:gd name="f2" fmla="val 16200000"/>
                <a:gd name="f3" fmla="val w"/>
                <a:gd name="f4" fmla="val h"/>
                <a:gd name="f5" fmla="val ss"/>
                <a:gd name="f6" fmla="val 0"/>
                <a:gd name="f7" fmla="*/ 5419351 1 1725033"/>
                <a:gd name="f8" fmla="val 45"/>
                <a:gd name="f9" fmla="val 81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3" name="矩形: 圓角 39">
              <a:extLst>
                <a:ext uri="{FF2B5EF4-FFF2-40B4-BE49-F238E27FC236}">
                  <a16:creationId xmlns:a16="http://schemas.microsoft.com/office/drawing/2014/main" xmlns="" id="{E07B3373-0D38-4066-A013-4AE1E42E4211}"/>
                </a:ext>
              </a:extLst>
            </p:cNvPr>
            <p:cNvSpPr/>
            <p:nvPr/>
          </p:nvSpPr>
          <p:spPr>
            <a:xfrm>
              <a:off x="8443578" y="3556622"/>
              <a:ext cx="2718840" cy="242983"/>
            </a:xfrm>
            <a:custGeom>
              <a:avLst/>
              <a:gdLst>
                <a:gd name="f0" fmla="val 10800000"/>
                <a:gd name="f1" fmla="val 5400000"/>
                <a:gd name="f2" fmla="val 16200000"/>
                <a:gd name="f3" fmla="val w"/>
                <a:gd name="f4" fmla="val h"/>
                <a:gd name="f5" fmla="val ss"/>
                <a:gd name="f6" fmla="val 0"/>
                <a:gd name="f7" fmla="*/ 5419351 1 1725033"/>
                <a:gd name="f8" fmla="val 45"/>
                <a:gd name="f9" fmla="val 81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4" name="矩形: 圓角 48">
              <a:extLst>
                <a:ext uri="{FF2B5EF4-FFF2-40B4-BE49-F238E27FC236}">
                  <a16:creationId xmlns:a16="http://schemas.microsoft.com/office/drawing/2014/main" xmlns="" id="{A58BE06D-C155-4A79-A9A5-9514A26689E6}"/>
                </a:ext>
              </a:extLst>
            </p:cNvPr>
            <p:cNvSpPr/>
            <p:nvPr/>
          </p:nvSpPr>
          <p:spPr>
            <a:xfrm>
              <a:off x="3504867" y="3915031"/>
              <a:ext cx="5190545" cy="242983"/>
            </a:xfrm>
            <a:custGeom>
              <a:avLst/>
              <a:gdLst>
                <a:gd name="f0" fmla="val 10800000"/>
                <a:gd name="f1" fmla="val 5400000"/>
                <a:gd name="f2" fmla="val 16200000"/>
                <a:gd name="f3" fmla="val w"/>
                <a:gd name="f4" fmla="val h"/>
                <a:gd name="f5" fmla="val ss"/>
                <a:gd name="f6" fmla="val 0"/>
                <a:gd name="f7" fmla="*/ 5419351 1 1725033"/>
                <a:gd name="f8" fmla="val 45"/>
                <a:gd name="f9" fmla="val 81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5" name="矩形: 圓角 53">
              <a:extLst>
                <a:ext uri="{FF2B5EF4-FFF2-40B4-BE49-F238E27FC236}">
                  <a16:creationId xmlns:a16="http://schemas.microsoft.com/office/drawing/2014/main" xmlns="" id="{79B84D39-3C7F-4ADE-85DD-78FE76BBDD5D}"/>
                </a:ext>
              </a:extLst>
            </p:cNvPr>
            <p:cNvSpPr/>
            <p:nvPr/>
          </p:nvSpPr>
          <p:spPr>
            <a:xfrm>
              <a:off x="1029586" y="4277005"/>
              <a:ext cx="2718840" cy="242983"/>
            </a:xfrm>
            <a:custGeom>
              <a:avLst/>
              <a:gdLst>
                <a:gd name="f0" fmla="val 10800000"/>
                <a:gd name="f1" fmla="val 5400000"/>
                <a:gd name="f2" fmla="val 16200000"/>
                <a:gd name="f3" fmla="val w"/>
                <a:gd name="f4" fmla="val h"/>
                <a:gd name="f5" fmla="val ss"/>
                <a:gd name="f6" fmla="val 0"/>
                <a:gd name="f7" fmla="*/ 5419351 1 1725033"/>
                <a:gd name="f8" fmla="val 45"/>
                <a:gd name="f9" fmla="val 81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6" name="矩形: 圓角 59">
              <a:extLst>
                <a:ext uri="{FF2B5EF4-FFF2-40B4-BE49-F238E27FC236}">
                  <a16:creationId xmlns:a16="http://schemas.microsoft.com/office/drawing/2014/main" xmlns="" id="{60B34C23-F21B-492C-B90F-ECB64494B6BE}"/>
                </a:ext>
              </a:extLst>
            </p:cNvPr>
            <p:cNvSpPr/>
            <p:nvPr/>
          </p:nvSpPr>
          <p:spPr>
            <a:xfrm rot="5400013">
              <a:off x="3322235" y="4096018"/>
              <a:ext cx="604957" cy="242983"/>
            </a:xfrm>
            <a:custGeom>
              <a:avLst/>
              <a:gdLst>
                <a:gd name="f0" fmla="val 10800000"/>
                <a:gd name="f1" fmla="val 5400000"/>
                <a:gd name="f2" fmla="val 16200000"/>
                <a:gd name="f3" fmla="val w"/>
                <a:gd name="f4" fmla="val h"/>
                <a:gd name="f5" fmla="val ss"/>
                <a:gd name="f6" fmla="val 0"/>
                <a:gd name="f7" fmla="*/ 5419351 1 1725033"/>
                <a:gd name="f8" fmla="val 45"/>
                <a:gd name="f9" fmla="val 8151"/>
                <a:gd name="f10" fmla="abs f3"/>
                <a:gd name="f11" fmla="abs f4"/>
                <a:gd name="f12" fmla="abs f5"/>
                <a:gd name="f13" fmla="*/ f7 1 180"/>
                <a:gd name="f14" fmla="+- 0 0 f1"/>
                <a:gd name="f15" fmla="+- f6 f9 0"/>
                <a:gd name="f16" fmla="?: f10 f3 1"/>
                <a:gd name="f17" fmla="?: f11 f4 1"/>
                <a:gd name="f18" fmla="?: f12 f5 1"/>
                <a:gd name="f19" fmla="*/ f8 f13 1"/>
                <a:gd name="f20" fmla="+- f6 0 f15"/>
                <a:gd name="f21" fmla="+- f15 0 f6"/>
                <a:gd name="f22" fmla="*/ f16 1 21600"/>
                <a:gd name="f23" fmla="*/ f17 1 21600"/>
                <a:gd name="f24" fmla="*/ 21600 f16 1"/>
                <a:gd name="f25" fmla="*/ 21600 f17 1"/>
                <a:gd name="f26" fmla="+- 0 0 f19"/>
                <a:gd name="f27" fmla="abs f20"/>
                <a:gd name="f28" fmla="abs f21"/>
                <a:gd name="f29" fmla="?: f20 f14 f1"/>
                <a:gd name="f30" fmla="?: f20 f1 f14"/>
                <a:gd name="f31" fmla="?: f20 f2 f1"/>
                <a:gd name="f32" fmla="?: f20 f1 f2"/>
                <a:gd name="f33" fmla="?: f21 f14 f1"/>
                <a:gd name="f34" fmla="?: f21 f1 f14"/>
                <a:gd name="f35" fmla="?: f20 0 f0"/>
                <a:gd name="f36" fmla="?: f20 f0 0"/>
                <a:gd name="f37" fmla="min f23 f22"/>
                <a:gd name="f38" fmla="*/ f24 1 f18"/>
                <a:gd name="f39" fmla="*/ f25 1 f18"/>
                <a:gd name="f40" fmla="*/ f26 f0 1"/>
                <a:gd name="f41" fmla="?: f20 f32 f31"/>
                <a:gd name="f42" fmla="?: f20 f31 f32"/>
                <a:gd name="f43" fmla="?: f21 f30 f29"/>
                <a:gd name="f44" fmla="val f38"/>
                <a:gd name="f45" fmla="val f39"/>
                <a:gd name="f46" fmla="*/ f40 1 f7"/>
                <a:gd name="f47" fmla="?: f21 f42 f41"/>
                <a:gd name="f48" fmla="*/ f15 f37 1"/>
                <a:gd name="f49" fmla="*/ f6 f37 1"/>
                <a:gd name="f50" fmla="*/ f27 f37 1"/>
                <a:gd name="f51" fmla="*/ f28 f37 1"/>
                <a:gd name="f52" fmla="+- f45 0 f9"/>
                <a:gd name="f53" fmla="+- f44 0 f9"/>
                <a:gd name="f54" fmla="+- f46 0 f1"/>
                <a:gd name="f55" fmla="*/ f45 f37 1"/>
                <a:gd name="f56" fmla="*/ f44 f37 1"/>
                <a:gd name="f57" fmla="+- f45 0 f52"/>
                <a:gd name="f58" fmla="+- f44 0 f53"/>
                <a:gd name="f59" fmla="+- f52 0 f45"/>
                <a:gd name="f60" fmla="+- f53 0 f44"/>
                <a:gd name="f61" fmla="+- f54 f1 0"/>
                <a:gd name="f62" fmla="*/ f52 f37 1"/>
                <a:gd name="f63" fmla="*/ f53 f37 1"/>
                <a:gd name="f64" fmla="abs f57"/>
                <a:gd name="f65" fmla="?: f57 0 f0"/>
                <a:gd name="f66" fmla="?: f57 f0 0"/>
                <a:gd name="f67" fmla="?: f57 f33 f34"/>
                <a:gd name="f68" fmla="abs f58"/>
                <a:gd name="f69" fmla="abs f59"/>
                <a:gd name="f70" fmla="?: f58 f14 f1"/>
                <a:gd name="f71" fmla="?: f58 f1 f14"/>
                <a:gd name="f72" fmla="?: f58 f2 f1"/>
                <a:gd name="f73" fmla="?: f58 f1 f2"/>
                <a:gd name="f74" fmla="abs f60"/>
                <a:gd name="f75" fmla="?: f60 f14 f1"/>
                <a:gd name="f76" fmla="?: f60 f1 f14"/>
                <a:gd name="f77" fmla="?: f60 f36 f35"/>
                <a:gd name="f78" fmla="?: f60 f35 f36"/>
                <a:gd name="f79" fmla="*/ f61 f7 1"/>
                <a:gd name="f80" fmla="?: f21 f66 f65"/>
                <a:gd name="f81" fmla="?: f21 f65 f66"/>
                <a:gd name="f82" fmla="?: f58 f73 f72"/>
                <a:gd name="f83" fmla="?: f58 f72 f73"/>
                <a:gd name="f84" fmla="?: f59 f71 f70"/>
                <a:gd name="f85" fmla="?: f20 f77 f78"/>
                <a:gd name="f86" fmla="?: f20 f75 f76"/>
                <a:gd name="f87" fmla="*/ f79 1 f0"/>
                <a:gd name="f88" fmla="*/ f64 f37 1"/>
                <a:gd name="f89" fmla="*/ f68 f37 1"/>
                <a:gd name="f90" fmla="*/ f69 f37 1"/>
                <a:gd name="f91" fmla="*/ f74 f37 1"/>
                <a:gd name="f92" fmla="?: f57 f80 f81"/>
                <a:gd name="f93" fmla="?: f59 f83 f82"/>
                <a:gd name="f94" fmla="+- 0 0 f87"/>
                <a:gd name="f95" fmla="+- 0 0 f94"/>
                <a:gd name="f96" fmla="*/ f95 f0 1"/>
                <a:gd name="f97" fmla="*/ f96 1 f7"/>
                <a:gd name="f98" fmla="+- f97 0 f1"/>
                <a:gd name="f99" fmla="cos 1 f98"/>
                <a:gd name="f100" fmla="+- 0 0 f99"/>
                <a:gd name="f101" fmla="+- 0 0 f100"/>
                <a:gd name="f102" fmla="val f101"/>
                <a:gd name="f103" fmla="+- 0 0 f102"/>
                <a:gd name="f104" fmla="*/ f9 f103 1"/>
                <a:gd name="f105" fmla="*/ f104 3163 1"/>
                <a:gd name="f106" fmla="*/ f105 1 7636"/>
                <a:gd name="f107" fmla="+- f6 f106 0"/>
                <a:gd name="f108" fmla="+- f44 0 f106"/>
                <a:gd name="f109" fmla="+- f45 0 f106"/>
                <a:gd name="f110" fmla="*/ f107 f37 1"/>
                <a:gd name="f111" fmla="*/ f108 f37 1"/>
                <a:gd name="f112" fmla="*/ f109 f37 1"/>
              </a:gdLst>
              <a:ahLst/>
              <a:cxnLst>
                <a:cxn ang="3cd4">
                  <a:pos x="hc" y="t"/>
                </a:cxn>
                <a:cxn ang="0">
                  <a:pos x="r" y="vc"/>
                </a:cxn>
                <a:cxn ang="cd4">
                  <a:pos x="hc" y="b"/>
                </a:cxn>
                <a:cxn ang="cd2">
                  <a:pos x="l" y="vc"/>
                </a:cxn>
              </a:cxnLst>
              <a:rect l="f110" t="f110" r="f111" b="f112"/>
              <a:pathLst>
                <a:path>
                  <a:moveTo>
                    <a:pt x="f48" y="f49"/>
                  </a:moveTo>
                  <a:arcTo wR="f50" hR="f51" stAng="f47" swAng="f43"/>
                  <a:lnTo>
                    <a:pt x="f49" y="f62"/>
                  </a:lnTo>
                  <a:arcTo wR="f51" hR="f88" stAng="f92" swAng="f67"/>
                  <a:lnTo>
                    <a:pt x="f63" y="f55"/>
                  </a:lnTo>
                  <a:arcTo wR="f89" hR="f90" stAng="f93" swAng="f84"/>
                  <a:lnTo>
                    <a:pt x="f56" y="f48"/>
                  </a:lnTo>
                  <a:arcTo wR="f91" hR="f50" stAng="f85" swAng="f86"/>
                  <a:close/>
                </a:path>
              </a:pathLst>
            </a:custGeom>
            <a:solidFill>
              <a:srgbClr val="FFFFF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nvGrpSpPr>
            <p:cNvPr id="17" name="群組 5">
              <a:extLst>
                <a:ext uri="{FF2B5EF4-FFF2-40B4-BE49-F238E27FC236}">
                  <a16:creationId xmlns:a16="http://schemas.microsoft.com/office/drawing/2014/main" xmlns="" id="{4A5AEAC9-FD99-4FF6-950D-3FB3810BC8F6}"/>
                </a:ext>
              </a:extLst>
            </p:cNvPr>
            <p:cNvGrpSpPr/>
            <p:nvPr/>
          </p:nvGrpSpPr>
          <p:grpSpPr>
            <a:xfrm>
              <a:off x="1186589" y="1628729"/>
              <a:ext cx="2399806" cy="2756129"/>
              <a:chOff x="1186589" y="1628729"/>
              <a:chExt cx="2399806" cy="2756129"/>
            </a:xfrm>
          </p:grpSpPr>
          <p:pic>
            <p:nvPicPr>
              <p:cNvPr id="18" name="圖片 20">
                <a:extLst>
                  <a:ext uri="{FF2B5EF4-FFF2-40B4-BE49-F238E27FC236}">
                    <a16:creationId xmlns:a16="http://schemas.microsoft.com/office/drawing/2014/main" xmlns="" id="{C892763A-D175-4272-A0E0-DE2076DD4425}"/>
                  </a:ext>
                </a:extLst>
              </p:cNvPr>
              <p:cNvPicPr>
                <a:picLocks noChangeAspect="1"/>
              </p:cNvPicPr>
              <p:nvPr/>
            </p:nvPicPr>
            <p:blipFill>
              <a:blip r:embed="rId4"/>
              <a:stretch>
                <a:fillRect/>
              </a:stretch>
            </p:blipFill>
            <p:spPr>
              <a:xfrm>
                <a:off x="1211150" y="2838873"/>
                <a:ext cx="2197531" cy="1545985"/>
              </a:xfrm>
              <a:prstGeom prst="rect">
                <a:avLst/>
              </a:prstGeom>
              <a:noFill/>
              <a:ln cap="flat">
                <a:noFill/>
              </a:ln>
            </p:spPr>
          </p:pic>
          <p:grpSp>
            <p:nvGrpSpPr>
              <p:cNvPr id="19" name="群組 55">
                <a:extLst>
                  <a:ext uri="{FF2B5EF4-FFF2-40B4-BE49-F238E27FC236}">
                    <a16:creationId xmlns:a16="http://schemas.microsoft.com/office/drawing/2014/main" xmlns="" id="{068628AF-D153-490C-9DCF-2C2C2F100FE6}"/>
                  </a:ext>
                </a:extLst>
              </p:cNvPr>
              <p:cNvGrpSpPr/>
              <p:nvPr/>
            </p:nvGrpSpPr>
            <p:grpSpPr>
              <a:xfrm>
                <a:off x="1186589" y="1628729"/>
                <a:ext cx="1842552" cy="430883"/>
                <a:chOff x="1186589" y="1628729"/>
                <a:chExt cx="1842552" cy="430883"/>
              </a:xfrm>
            </p:grpSpPr>
            <p:sp>
              <p:nvSpPr>
                <p:cNvPr id="20" name="文字方塊 32">
                  <a:extLst>
                    <a:ext uri="{FF2B5EF4-FFF2-40B4-BE49-F238E27FC236}">
                      <a16:creationId xmlns:a16="http://schemas.microsoft.com/office/drawing/2014/main" xmlns="" id="{3CC32C03-6D4D-450E-8840-D7BB022D5A4C}"/>
                    </a:ext>
                  </a:extLst>
                </p:cNvPr>
                <p:cNvSpPr txBox="1"/>
                <p:nvPr/>
              </p:nvSpPr>
              <p:spPr>
                <a:xfrm>
                  <a:off x="1564849" y="1628729"/>
                  <a:ext cx="1464292" cy="43088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9A542"/>
                      </a:solidFill>
                      <a:uFillTx/>
                      <a:latin typeface="微軟正黑體" pitchFamily="34"/>
                      <a:ea typeface="微軟正黑體" pitchFamily="34"/>
                    </a:rPr>
                    <a:t>個案通報</a:t>
                  </a:r>
                </a:p>
              </p:txBody>
            </p:sp>
            <p:sp>
              <p:nvSpPr>
                <p:cNvPr id="21" name="手繪多邊形: 圖案 49">
                  <a:extLst>
                    <a:ext uri="{FF2B5EF4-FFF2-40B4-BE49-F238E27FC236}">
                      <a16:creationId xmlns:a16="http://schemas.microsoft.com/office/drawing/2014/main" xmlns="" id="{42EC9B7B-9CE3-4DF1-A759-521E0ECA6DF9}"/>
                    </a:ext>
                  </a:extLst>
                </p:cNvPr>
                <p:cNvSpPr/>
                <p:nvPr/>
              </p:nvSpPr>
              <p:spPr>
                <a:xfrm>
                  <a:off x="1186589" y="1693322"/>
                  <a:ext cx="359999" cy="359999"/>
                </a:xfrm>
                <a:custGeom>
                  <a:avLst/>
                  <a:gdLst>
                    <a:gd name="f0" fmla="val w"/>
                    <a:gd name="f1" fmla="val h"/>
                    <a:gd name="f2" fmla="val 0"/>
                    <a:gd name="f3" fmla="val 360000"/>
                    <a:gd name="f4" fmla="val 170984"/>
                    <a:gd name="f5" fmla="val 71846"/>
                    <a:gd name="f6" fmla="val 159594"/>
                    <a:gd name="f7" fmla="val 83458"/>
                    <a:gd name="f8" fmla="val 143036"/>
                    <a:gd name="f9" fmla="val 92237"/>
                    <a:gd name="f10" fmla="val 121311"/>
                    <a:gd name="f11" fmla="val 98183"/>
                    <a:gd name="f12" fmla="val 158523"/>
                    <a:gd name="f13" fmla="val 136591"/>
                    <a:gd name="f14" fmla="val 152523"/>
                    <a:gd name="f15" fmla="val 147370"/>
                    <a:gd name="f16" fmla="val 147855"/>
                    <a:gd name="f17" fmla="val 153649"/>
                    <a:gd name="f18" fmla="val 144522"/>
                    <a:gd name="f19" fmla="val 297207"/>
                    <a:gd name="f20" fmla="val 212323"/>
                    <a:gd name="f21" fmla="val 180000"/>
                    <a:gd name="f22" fmla="val 279411"/>
                    <a:gd name="f23" fmla="val 80589"/>
                    <a:gd name="f24" fmla="*/ f0 1 360000"/>
                    <a:gd name="f25" fmla="*/ f1 1 360000"/>
                    <a:gd name="f26" fmla="+- f3 0 f2"/>
                    <a:gd name="f27" fmla="*/ f26 1 360000"/>
                    <a:gd name="f28" fmla="*/ f2 1 f27"/>
                    <a:gd name="f29" fmla="*/ f3 1 f27"/>
                    <a:gd name="f30" fmla="*/ f28 f24 1"/>
                    <a:gd name="f31" fmla="*/ f29 f24 1"/>
                    <a:gd name="f32" fmla="*/ f29 f25 1"/>
                    <a:gd name="f33" fmla="*/ f28 f25 1"/>
                  </a:gdLst>
                  <a:ahLst/>
                  <a:cxnLst>
                    <a:cxn ang="3cd4">
                      <a:pos x="hc" y="t"/>
                    </a:cxn>
                    <a:cxn ang="0">
                      <a:pos x="r" y="vc"/>
                    </a:cxn>
                    <a:cxn ang="cd4">
                      <a:pos x="hc" y="b"/>
                    </a:cxn>
                    <a:cxn ang="cd2">
                      <a:pos x="l" y="vc"/>
                    </a:cxn>
                  </a:cxnLst>
                  <a:rect l="f30" t="f33" r="f31" b="f32"/>
                  <a:pathLst>
                    <a:path w="360000" h="360000">
                      <a:moveTo>
                        <a:pt x="f4" y="f5"/>
                      </a:moveTo>
                      <a:cubicBezTo>
                        <a:pt x="f6" y="f7"/>
                        <a:pt x="f8" y="f9"/>
                        <a:pt x="f10" y="f11"/>
                      </a:cubicBezTo>
                      <a:lnTo>
                        <a:pt x="f10" y="f12"/>
                      </a:lnTo>
                      <a:cubicBezTo>
                        <a:pt x="f13" y="f14"/>
                        <a:pt x="f15" y="f16"/>
                        <a:pt x="f17" y="f18"/>
                      </a:cubicBezTo>
                      <a:lnTo>
                        <a:pt x="f17" y="f19"/>
                      </a:lnTo>
                      <a:lnTo>
                        <a:pt x="f20" y="f19"/>
                      </a:lnTo>
                      <a:lnTo>
                        <a:pt x="f20" y="f5"/>
                      </a:lnTo>
                      <a:close/>
                      <a:moveTo>
                        <a:pt x="f21" y="f2"/>
                      </a:moveTo>
                      <a:cubicBezTo>
                        <a:pt x="f22" y="f2"/>
                        <a:pt x="f3" y="f23"/>
                        <a:pt x="f3" y="f21"/>
                      </a:cubicBezTo>
                      <a:cubicBezTo>
                        <a:pt x="f3" y="f22"/>
                        <a:pt x="f22" y="f3"/>
                        <a:pt x="f21" y="f3"/>
                      </a:cubicBezTo>
                      <a:cubicBezTo>
                        <a:pt x="f23" y="f3"/>
                        <a:pt x="f2" y="f22"/>
                        <a:pt x="f2" y="f21"/>
                      </a:cubicBezTo>
                      <a:cubicBezTo>
                        <a:pt x="f2" y="f23"/>
                        <a:pt x="f23" y="f2"/>
                        <a:pt x="f21" y="f2"/>
                      </a:cubicBezTo>
                      <a:close/>
                    </a:path>
                  </a:pathLst>
                </a:custGeom>
                <a:solidFill>
                  <a:srgbClr val="F9A54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sp>
            <p:nvSpPr>
              <p:cNvPr id="22" name="文字方塊 66">
                <a:extLst>
                  <a:ext uri="{FF2B5EF4-FFF2-40B4-BE49-F238E27FC236}">
                    <a16:creationId xmlns:a16="http://schemas.microsoft.com/office/drawing/2014/main" xmlns="" id="{92A5896A-0DED-4A02-8D92-90F8CB7B4F2B}"/>
                  </a:ext>
                </a:extLst>
              </p:cNvPr>
              <p:cNvSpPr txBox="1"/>
              <p:nvPr/>
            </p:nvSpPr>
            <p:spPr>
              <a:xfrm>
                <a:off x="1186589" y="2089111"/>
                <a:ext cx="2399806" cy="61555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F9A542"/>
                    </a:solidFill>
                    <a:uFillTx/>
                    <a:latin typeface="微軟正黑體" pitchFamily="34"/>
                    <a:ea typeface="微軟正黑體" pitchFamily="34"/>
                  </a:rPr>
                  <a:t>個案家庭不利處境複雜未明時進行通報。</a:t>
                </a:r>
                <a:endParaRPr lang="en-US" sz="2000" b="1" i="0" u="none" strike="noStrike" kern="1200" cap="none" spc="0" baseline="0">
                  <a:solidFill>
                    <a:srgbClr val="F9A542"/>
                  </a:solidFill>
                  <a:uFillTx/>
                  <a:latin typeface="微軟正黑體" pitchFamily="34"/>
                  <a:ea typeface="微軟正黑體" pitchFamily="34"/>
                </a:endParaRPr>
              </a:p>
            </p:txBody>
          </p:sp>
        </p:grpSp>
        <p:grpSp>
          <p:nvGrpSpPr>
            <p:cNvPr id="23" name="群組 1">
              <a:extLst>
                <a:ext uri="{FF2B5EF4-FFF2-40B4-BE49-F238E27FC236}">
                  <a16:creationId xmlns:a16="http://schemas.microsoft.com/office/drawing/2014/main" xmlns="" id="{B11524DE-52D5-4158-88A8-F03C784287A0}"/>
                </a:ext>
              </a:extLst>
            </p:cNvPr>
            <p:cNvGrpSpPr/>
            <p:nvPr/>
          </p:nvGrpSpPr>
          <p:grpSpPr>
            <a:xfrm>
              <a:off x="6102650" y="1220339"/>
              <a:ext cx="2468423" cy="2791499"/>
              <a:chOff x="6102650" y="1220339"/>
              <a:chExt cx="2468423" cy="2791499"/>
            </a:xfrm>
          </p:grpSpPr>
          <p:pic>
            <p:nvPicPr>
              <p:cNvPr id="24" name="圖片 8">
                <a:extLst>
                  <a:ext uri="{FF2B5EF4-FFF2-40B4-BE49-F238E27FC236}">
                    <a16:creationId xmlns:a16="http://schemas.microsoft.com/office/drawing/2014/main" xmlns="" id="{2DE38E67-3631-4151-8977-93FCAB618561}"/>
                  </a:ext>
                </a:extLst>
              </p:cNvPr>
              <p:cNvPicPr>
                <a:picLocks noChangeAspect="1"/>
              </p:cNvPicPr>
              <p:nvPr/>
            </p:nvPicPr>
            <p:blipFill>
              <a:blip r:embed="rId5"/>
              <a:stretch>
                <a:fillRect/>
              </a:stretch>
            </p:blipFill>
            <p:spPr>
              <a:xfrm>
                <a:off x="6102650" y="2285817"/>
                <a:ext cx="1920340" cy="1726021"/>
              </a:xfrm>
              <a:prstGeom prst="rect">
                <a:avLst/>
              </a:prstGeom>
              <a:noFill/>
              <a:ln cap="flat">
                <a:noFill/>
              </a:ln>
            </p:spPr>
          </p:pic>
          <p:grpSp>
            <p:nvGrpSpPr>
              <p:cNvPr id="25" name="群組 57">
                <a:extLst>
                  <a:ext uri="{FF2B5EF4-FFF2-40B4-BE49-F238E27FC236}">
                    <a16:creationId xmlns:a16="http://schemas.microsoft.com/office/drawing/2014/main" xmlns="" id="{496AF546-2AE0-4433-97BA-61F29CB30604}"/>
                  </a:ext>
                </a:extLst>
              </p:cNvPr>
              <p:cNvGrpSpPr/>
              <p:nvPr/>
            </p:nvGrpSpPr>
            <p:grpSpPr>
              <a:xfrm>
                <a:off x="6171267" y="1220339"/>
                <a:ext cx="1851723" cy="430883"/>
                <a:chOff x="6171267" y="1220339"/>
                <a:chExt cx="1851723" cy="430883"/>
              </a:xfrm>
            </p:grpSpPr>
            <p:sp>
              <p:nvSpPr>
                <p:cNvPr id="26" name="文字方塊 34">
                  <a:extLst>
                    <a:ext uri="{FF2B5EF4-FFF2-40B4-BE49-F238E27FC236}">
                      <a16:creationId xmlns:a16="http://schemas.microsoft.com/office/drawing/2014/main" xmlns="" id="{1B061BF6-7D60-4E23-A3A2-66764F914944}"/>
                    </a:ext>
                  </a:extLst>
                </p:cNvPr>
                <p:cNvSpPr txBox="1"/>
                <p:nvPr/>
              </p:nvSpPr>
              <p:spPr>
                <a:xfrm>
                  <a:off x="6558698" y="1220339"/>
                  <a:ext cx="1464292" cy="43088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E74692"/>
                      </a:solidFill>
                      <a:uFillTx/>
                      <a:latin typeface="微軟正黑體" pitchFamily="34"/>
                      <a:ea typeface="微軟正黑體" pitchFamily="34"/>
                    </a:rPr>
                    <a:t>轉介連結</a:t>
                  </a:r>
                  <a:endParaRPr lang="en-US" sz="2800" b="1" i="0" u="none" strike="noStrike" kern="1200" cap="none" spc="0" baseline="0">
                    <a:solidFill>
                      <a:srgbClr val="E74692"/>
                    </a:solidFill>
                    <a:uFillTx/>
                    <a:latin typeface="微軟正黑體" pitchFamily="34"/>
                    <a:ea typeface="微軟正黑體" pitchFamily="34"/>
                  </a:endParaRPr>
                </a:p>
              </p:txBody>
            </p:sp>
            <p:sp>
              <p:nvSpPr>
                <p:cNvPr id="27" name="手繪多邊形: 圖案 52">
                  <a:extLst>
                    <a:ext uri="{FF2B5EF4-FFF2-40B4-BE49-F238E27FC236}">
                      <a16:creationId xmlns:a16="http://schemas.microsoft.com/office/drawing/2014/main" xmlns="" id="{DE0B4E6C-4F0F-4718-ABD1-CAE890AD11DC}"/>
                    </a:ext>
                  </a:extLst>
                </p:cNvPr>
                <p:cNvSpPr/>
                <p:nvPr/>
              </p:nvSpPr>
              <p:spPr>
                <a:xfrm>
                  <a:off x="6171267" y="1289386"/>
                  <a:ext cx="359999" cy="359999"/>
                </a:xfrm>
                <a:custGeom>
                  <a:avLst/>
                  <a:gdLst>
                    <a:gd name="f0" fmla="val w"/>
                    <a:gd name="f1" fmla="val h"/>
                    <a:gd name="f2" fmla="val 0"/>
                    <a:gd name="f3" fmla="val 360000"/>
                    <a:gd name="f4" fmla="val 179025"/>
                    <a:gd name="f5" fmla="val 67845"/>
                    <a:gd name="f6" fmla="val 153022"/>
                    <a:gd name="f7" fmla="val 67901"/>
                    <a:gd name="f8" fmla="val 133019"/>
                    <a:gd name="f9" fmla="val 74791"/>
                    <a:gd name="f10" fmla="val 119018"/>
                    <a:gd name="f11" fmla="val 88515"/>
                    <a:gd name="f12" fmla="val 104683"/>
                    <a:gd name="f13" fmla="val 102461"/>
                    <a:gd name="f14" fmla="val 97348"/>
                    <a:gd name="f15" fmla="val 121908"/>
                    <a:gd name="f16" fmla="val 97015"/>
                    <a:gd name="f17" fmla="val 146855"/>
                    <a:gd name="f18" fmla="val 155689"/>
                    <a:gd name="f19" fmla="val 156342"/>
                    <a:gd name="f20" fmla="val 138347"/>
                    <a:gd name="f21" fmla="val 158786"/>
                    <a:gd name="f22" fmla="val 131944"/>
                    <a:gd name="f23" fmla="val 163023"/>
                    <a:gd name="f24" fmla="val 127645"/>
                    <a:gd name="f25" fmla="val 167260"/>
                    <a:gd name="f26" fmla="val 123345"/>
                    <a:gd name="f27" fmla="val 173372"/>
                    <a:gd name="f28" fmla="val 121192"/>
                    <a:gd name="f29" fmla="val 181359"/>
                    <a:gd name="f30" fmla="val 121185"/>
                    <a:gd name="f31" fmla="val 189867"/>
                    <a:gd name="f32" fmla="val 121199"/>
                    <a:gd name="f33" fmla="val 196270"/>
                    <a:gd name="f34" fmla="val 122505"/>
                    <a:gd name="f35" fmla="val 200569"/>
                    <a:gd name="f36" fmla="val 125103"/>
                    <a:gd name="f37" fmla="val 204869"/>
                    <a:gd name="f38" fmla="val 127700"/>
                    <a:gd name="f39" fmla="val 207022"/>
                    <a:gd name="f40" fmla="val 131506"/>
                    <a:gd name="f41" fmla="val 207029"/>
                    <a:gd name="f42" fmla="val 136521"/>
                    <a:gd name="f43" fmla="val 206973"/>
                    <a:gd name="f44" fmla="val 142521"/>
                    <a:gd name="f45" fmla="val 204417"/>
                    <a:gd name="f46" fmla="val 147189"/>
                    <a:gd name="f47" fmla="val 199361"/>
                    <a:gd name="f48" fmla="val 150522"/>
                    <a:gd name="f49" fmla="val 194027"/>
                    <a:gd name="f50" fmla="val 154134"/>
                    <a:gd name="f51" fmla="val 187359"/>
                    <a:gd name="f52" fmla="val 155912"/>
                    <a:gd name="f53" fmla="val 179358"/>
                    <a:gd name="f54" fmla="val 155856"/>
                    <a:gd name="f55" fmla="val 177372"/>
                    <a:gd name="f56" fmla="val 155863"/>
                    <a:gd name="f57" fmla="val 174511"/>
                    <a:gd name="f58" fmla="val 155683"/>
                    <a:gd name="f59" fmla="val 170774"/>
                    <a:gd name="f60" fmla="val 155315"/>
                    <a:gd name="f61" fmla="val 167038"/>
                    <a:gd name="f62" fmla="val 154947"/>
                    <a:gd name="f63" fmla="val 162342"/>
                    <a:gd name="f64" fmla="val 154349"/>
                    <a:gd name="f65" fmla="val 156689"/>
                    <a:gd name="f66" fmla="val 153523"/>
                    <a:gd name="f67" fmla="val 207196"/>
                    <a:gd name="f68" fmla="val 166079"/>
                    <a:gd name="f69" fmla="val 205196"/>
                    <a:gd name="f70" fmla="val 172635"/>
                    <a:gd name="f71" fmla="val 204196"/>
                    <a:gd name="f72" fmla="val 176358"/>
                    <a:gd name="f73" fmla="val 187373"/>
                    <a:gd name="f74" fmla="val 195680"/>
                    <a:gd name="f75" fmla="val 206029"/>
                    <a:gd name="f76" fmla="val 201278"/>
                    <a:gd name="f77" fmla="val 209696"/>
                    <a:gd name="f78" fmla="val 206876"/>
                    <a:gd name="f79" fmla="val 213364"/>
                    <a:gd name="f80" fmla="val 209682"/>
                    <a:gd name="f81" fmla="val 218864"/>
                    <a:gd name="f82" fmla="val 226199"/>
                    <a:gd name="f83" fmla="val 229532"/>
                    <a:gd name="f84" fmla="val 208959"/>
                    <a:gd name="f85" fmla="val 232533"/>
                    <a:gd name="f86" fmla="val 207529"/>
                    <a:gd name="f87" fmla="val 235200"/>
                    <a:gd name="f88" fmla="val 206098"/>
                    <a:gd name="f89" fmla="val 237867"/>
                    <a:gd name="f90" fmla="val 204042"/>
                    <a:gd name="f91" fmla="val 240200"/>
                    <a:gd name="f92" fmla="val 201361"/>
                    <a:gd name="f93" fmla="val 242201"/>
                    <a:gd name="f94" fmla="val 196027"/>
                    <a:gd name="f95" fmla="val 246479"/>
                    <a:gd name="f96" fmla="val 189026"/>
                    <a:gd name="f97" fmla="val 248590"/>
                    <a:gd name="f98" fmla="val 180359"/>
                    <a:gd name="f99" fmla="val 248535"/>
                    <a:gd name="f100" fmla="val 170969"/>
                    <a:gd name="f101" fmla="val 164412"/>
                    <a:gd name="f102" fmla="val 160689"/>
                    <a:gd name="f103" fmla="val 158675"/>
                    <a:gd name="f104" fmla="val 240186"/>
                    <a:gd name="f105" fmla="val 157036"/>
                    <a:gd name="f106" fmla="val 237297"/>
                    <a:gd name="f107" fmla="val 155772"/>
                    <a:gd name="f108" fmla="val 233533"/>
                    <a:gd name="f109" fmla="val 154508"/>
                    <a:gd name="f110" fmla="val 229768"/>
                    <a:gd name="f111" fmla="val 153703"/>
                    <a:gd name="f112" fmla="val 225212"/>
                    <a:gd name="f113" fmla="val 153355"/>
                    <a:gd name="f114" fmla="val 219864"/>
                    <a:gd name="f115" fmla="val 93681"/>
                    <a:gd name="f116" fmla="val 94015"/>
                    <a:gd name="f117" fmla="val 248479"/>
                    <a:gd name="f118" fmla="val 101349"/>
                    <a:gd name="f119" fmla="val 269260"/>
                    <a:gd name="f120" fmla="val 115684"/>
                    <a:gd name="f121" fmla="val 282206"/>
                    <a:gd name="f122" fmla="val 129741"/>
                    <a:gd name="f123" fmla="val 295541"/>
                    <a:gd name="f124" fmla="val 151299"/>
                    <a:gd name="f125" fmla="val 302208"/>
                    <a:gd name="f126" fmla="val 205028"/>
                    <a:gd name="f127" fmla="val 302264"/>
                    <a:gd name="f128" fmla="val 225698"/>
                    <a:gd name="f129" fmla="val 296152"/>
                    <a:gd name="f130" fmla="val 242366"/>
                    <a:gd name="f131" fmla="val 283872"/>
                    <a:gd name="f132" fmla="val 251367"/>
                    <a:gd name="f133" fmla="val 277219"/>
                    <a:gd name="f134" fmla="val 258118"/>
                    <a:gd name="f135" fmla="val 269273"/>
                    <a:gd name="f136" fmla="val 262619"/>
                    <a:gd name="f137" fmla="val 260036"/>
                    <a:gd name="f138" fmla="val 267119"/>
                    <a:gd name="f139" fmla="val 250799"/>
                    <a:gd name="f140" fmla="val 269370"/>
                    <a:gd name="f141" fmla="val 228199"/>
                    <a:gd name="f142" fmla="val 269314"/>
                    <a:gd name="f143" fmla="val 218920"/>
                    <a:gd name="f144" fmla="val 266758"/>
                    <a:gd name="f145" fmla="val 209808"/>
                    <a:gd name="f146" fmla="val 261702"/>
                    <a:gd name="f147" fmla="val 200862"/>
                    <a:gd name="f148" fmla="val 259049"/>
                    <a:gd name="f149" fmla="val 196528"/>
                    <a:gd name="f150" fmla="val 256188"/>
                    <a:gd name="f151" fmla="val 192611"/>
                    <a:gd name="f152" fmla="val 253118"/>
                    <a:gd name="f153" fmla="val 189111"/>
                    <a:gd name="f154" fmla="val 250048"/>
                    <a:gd name="f155" fmla="val 185610"/>
                    <a:gd name="f156" fmla="val 246686"/>
                    <a:gd name="f157" fmla="val 182526"/>
                    <a:gd name="f158" fmla="val 243033"/>
                    <a:gd name="f159" fmla="val 179859"/>
                    <a:gd name="f160" fmla="val 250715"/>
                    <a:gd name="f161" fmla="val 175178"/>
                    <a:gd name="f162" fmla="val 256521"/>
                    <a:gd name="f163" fmla="val 168955"/>
                    <a:gd name="f164" fmla="val 260452"/>
                    <a:gd name="f165" fmla="val 161190"/>
                    <a:gd name="f166" fmla="val 264383"/>
                    <a:gd name="f167" fmla="val 153426"/>
                    <a:gd name="f168" fmla="val 266355"/>
                    <a:gd name="f169" fmla="val 144202"/>
                    <a:gd name="f170" fmla="val 266369"/>
                    <a:gd name="f171" fmla="val 133520"/>
                    <a:gd name="f172" fmla="val 266314"/>
                    <a:gd name="f173" fmla="val 110184"/>
                    <a:gd name="f174" fmla="val 256757"/>
                    <a:gd name="f175" fmla="val 92849"/>
                    <a:gd name="f176" fmla="val 237699"/>
                    <a:gd name="f177" fmla="val 81514"/>
                    <a:gd name="f178" fmla="val 222308"/>
                    <a:gd name="f179" fmla="val 72457"/>
                    <a:gd name="f180" fmla="val 202750"/>
                    <a:gd name="f181" fmla="val 180000"/>
                    <a:gd name="f182" fmla="val 279411"/>
                    <a:gd name="f183" fmla="val 80589"/>
                    <a:gd name="f184" fmla="*/ f0 1 360000"/>
                    <a:gd name="f185" fmla="*/ f1 1 360000"/>
                    <a:gd name="f186" fmla="+- f3 0 f2"/>
                    <a:gd name="f187" fmla="*/ f186 1 360000"/>
                    <a:gd name="f188" fmla="*/ f2 1 f187"/>
                    <a:gd name="f189" fmla="*/ f3 1 f187"/>
                    <a:gd name="f190" fmla="*/ f188 f184 1"/>
                    <a:gd name="f191" fmla="*/ f189 f184 1"/>
                    <a:gd name="f192" fmla="*/ f189 f185 1"/>
                    <a:gd name="f193" fmla="*/ f188 f185 1"/>
                  </a:gdLst>
                  <a:ahLst/>
                  <a:cxnLst>
                    <a:cxn ang="3cd4">
                      <a:pos x="hc" y="t"/>
                    </a:cxn>
                    <a:cxn ang="0">
                      <a:pos x="r" y="vc"/>
                    </a:cxn>
                    <a:cxn ang="cd4">
                      <a:pos x="hc" y="b"/>
                    </a:cxn>
                    <a:cxn ang="cd2">
                      <a:pos x="l" y="vc"/>
                    </a:cxn>
                  </a:cxnLst>
                  <a:rect l="f190" t="f193" r="f191" b="f192"/>
                  <a:pathLst>
                    <a:path w="360000" h="360000">
                      <a:moveTo>
                        <a:pt x="f4" y="f5"/>
                      </a:moveTo>
                      <a:cubicBezTo>
                        <a:pt x="f6" y="f7"/>
                        <a:pt x="f8" y="f9"/>
                        <a:pt x="f10" y="f11"/>
                      </a:cubicBezTo>
                      <a:cubicBezTo>
                        <a:pt x="f12" y="f13"/>
                        <a:pt x="f14" y="f15"/>
                        <a:pt x="f16" y="f17"/>
                      </a:cubicBezTo>
                      <a:lnTo>
                        <a:pt x="f18" y="f17"/>
                      </a:ln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cubicBezTo>
                        <a:pt x="f68" y="f69"/>
                        <a:pt x="f70" y="f71"/>
                        <a:pt x="f72" y="f71"/>
                      </a:cubicBezTo>
                      <a:cubicBezTo>
                        <a:pt x="f73" y="f71"/>
                        <a:pt x="f74" y="f75"/>
                        <a:pt x="f76" y="f77"/>
                      </a:cubicBezTo>
                      <a:cubicBezTo>
                        <a:pt x="f78" y="f79"/>
                        <a:pt x="f80" y="f81"/>
                        <a:pt x="f77" y="f82"/>
                      </a:cubicBezTo>
                      <a:cubicBezTo>
                        <a:pt x="f80" y="f83"/>
                        <a:pt x="f84" y="f85"/>
                        <a:pt x="f86" y="f87"/>
                      </a:cubicBezTo>
                      <a:cubicBezTo>
                        <a:pt x="f88" y="f89"/>
                        <a:pt x="f90" y="f91"/>
                        <a:pt x="f92" y="f93"/>
                      </a:cubicBezTo>
                      <a:cubicBezTo>
                        <a:pt x="f94" y="f95"/>
                        <a:pt x="f96" y="f97"/>
                        <a:pt x="f98" y="f99"/>
                      </a:cubicBezTo>
                      <a:cubicBezTo>
                        <a:pt x="f100" y="f97"/>
                        <a:pt x="f101" y="f95"/>
                        <a:pt x="f102" y="f93"/>
                      </a:cubicBezTo>
                      <a:cubicBezTo>
                        <a:pt x="f103" y="f104"/>
                        <a:pt x="f105" y="f106"/>
                        <a:pt x="f107" y="f108"/>
                      </a:cubicBezTo>
                      <a:cubicBezTo>
                        <a:pt x="f109" y="f110"/>
                        <a:pt x="f111" y="f112"/>
                        <a:pt x="f113" y="f114"/>
                      </a:cubicBezTo>
                      <a:lnTo>
                        <a:pt x="f115" y="f114"/>
                      </a:lnTo>
                      <a:cubicBezTo>
                        <a:pt x="f116" y="f117"/>
                        <a:pt x="f118" y="f119"/>
                        <a:pt x="f120" y="f121"/>
                      </a:cubicBezTo>
                      <a:cubicBezTo>
                        <a:pt x="f122" y="f123"/>
                        <a:pt x="f124" y="f125"/>
                        <a:pt x="f98" y="f125"/>
                      </a:cubicBezTo>
                      <a:cubicBezTo>
                        <a:pt x="f126" y="f127"/>
                        <a:pt x="f128" y="f129"/>
                        <a:pt x="f130" y="f131"/>
                      </a:cubicBezTo>
                      <a:cubicBezTo>
                        <a:pt x="f132" y="f133"/>
                        <a:pt x="f134" y="f135"/>
                        <a:pt x="f136" y="f137"/>
                      </a:cubicBezTo>
                      <a:cubicBezTo>
                        <a:pt x="f138" y="f139"/>
                        <a:pt x="f140" y="f104"/>
                        <a:pt x="f140" y="f141"/>
                      </a:cubicBezTo>
                      <a:cubicBezTo>
                        <a:pt x="f142" y="f143"/>
                        <a:pt x="f144" y="f145"/>
                        <a:pt x="f146" y="f147"/>
                      </a:cubicBezTo>
                      <a:cubicBezTo>
                        <a:pt x="f148" y="f149"/>
                        <a:pt x="f150" y="f151"/>
                        <a:pt x="f152" y="f153"/>
                      </a:cubicBezTo>
                      <a:cubicBezTo>
                        <a:pt x="f154" y="f155"/>
                        <a:pt x="f156" y="f157"/>
                        <a:pt x="f158" y="f159"/>
                      </a:cubicBezTo>
                      <a:cubicBezTo>
                        <a:pt x="f160" y="f161"/>
                        <a:pt x="f162" y="f163"/>
                        <a:pt x="f164" y="f165"/>
                      </a:cubicBezTo>
                      <a:cubicBezTo>
                        <a:pt x="f166" y="f167"/>
                        <a:pt x="f168" y="f169"/>
                        <a:pt x="f170" y="f171"/>
                      </a:cubicBezTo>
                      <a:cubicBezTo>
                        <a:pt x="f172" y="f173"/>
                        <a:pt x="f174" y="f175"/>
                        <a:pt x="f176" y="f177"/>
                      </a:cubicBezTo>
                      <a:cubicBezTo>
                        <a:pt x="f178" y="f179"/>
                        <a:pt x="f180" y="f7"/>
                        <a:pt x="f4" y="f5"/>
                      </a:cubicBezTo>
                      <a:close/>
                      <a:moveTo>
                        <a:pt x="f181" y="f2"/>
                      </a:moveTo>
                      <a:cubicBezTo>
                        <a:pt x="f182" y="f2"/>
                        <a:pt x="f3" y="f183"/>
                        <a:pt x="f3" y="f181"/>
                      </a:cubicBezTo>
                      <a:cubicBezTo>
                        <a:pt x="f3" y="f182"/>
                        <a:pt x="f182" y="f3"/>
                        <a:pt x="f181" y="f3"/>
                      </a:cubicBezTo>
                      <a:cubicBezTo>
                        <a:pt x="f183" y="f3"/>
                        <a:pt x="f2" y="f182"/>
                        <a:pt x="f2" y="f181"/>
                      </a:cubicBezTo>
                      <a:cubicBezTo>
                        <a:pt x="f2" y="f183"/>
                        <a:pt x="f183" y="f2"/>
                        <a:pt x="f181" y="f2"/>
                      </a:cubicBezTo>
                      <a:close/>
                    </a:path>
                  </a:pathLst>
                </a:custGeom>
                <a:solidFill>
                  <a:srgbClr val="E74692"/>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sp>
            <p:nvSpPr>
              <p:cNvPr id="28" name="文字方塊 68">
                <a:extLst>
                  <a:ext uri="{FF2B5EF4-FFF2-40B4-BE49-F238E27FC236}">
                    <a16:creationId xmlns:a16="http://schemas.microsoft.com/office/drawing/2014/main" xmlns="" id="{1325C02E-262A-4096-B064-A89E41A281C8}"/>
                  </a:ext>
                </a:extLst>
              </p:cNvPr>
              <p:cNvSpPr txBox="1"/>
              <p:nvPr/>
            </p:nvSpPr>
            <p:spPr>
              <a:xfrm>
                <a:off x="6171267" y="1680712"/>
                <a:ext cx="2399806" cy="61555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E74692"/>
                    </a:solidFill>
                    <a:uFillTx/>
                    <a:latin typeface="微軟正黑體" pitchFamily="34"/>
                    <a:ea typeface="微軟正黑體" pitchFamily="34"/>
                  </a:rPr>
                  <a:t>協助個案家庭轉介至其他服務資源。</a:t>
                </a:r>
                <a:endParaRPr lang="en-US" sz="2000" b="1" i="0" u="none" strike="noStrike" kern="1200" cap="none" spc="0" baseline="0">
                  <a:solidFill>
                    <a:srgbClr val="E74692"/>
                  </a:solidFill>
                  <a:uFillTx/>
                  <a:latin typeface="微軟正黑體" pitchFamily="34"/>
                  <a:ea typeface="微軟正黑體" pitchFamily="34"/>
                </a:endParaRPr>
              </a:p>
            </p:txBody>
          </p:sp>
        </p:grpSp>
        <p:grpSp>
          <p:nvGrpSpPr>
            <p:cNvPr id="29" name="群組 9">
              <a:extLst>
                <a:ext uri="{FF2B5EF4-FFF2-40B4-BE49-F238E27FC236}">
                  <a16:creationId xmlns:a16="http://schemas.microsoft.com/office/drawing/2014/main" xmlns="" id="{DD11B0CB-D193-4C3E-8C28-FBA0314E5AFE}"/>
                </a:ext>
              </a:extLst>
            </p:cNvPr>
            <p:cNvGrpSpPr/>
            <p:nvPr/>
          </p:nvGrpSpPr>
          <p:grpSpPr>
            <a:xfrm>
              <a:off x="8450226" y="849596"/>
              <a:ext cx="2686187" cy="2828522"/>
              <a:chOff x="8450226" y="849596"/>
              <a:chExt cx="2686187" cy="2828522"/>
            </a:xfrm>
          </p:grpSpPr>
          <p:pic>
            <p:nvPicPr>
              <p:cNvPr id="30" name="圖片 18">
                <a:extLst>
                  <a:ext uri="{FF2B5EF4-FFF2-40B4-BE49-F238E27FC236}">
                    <a16:creationId xmlns:a16="http://schemas.microsoft.com/office/drawing/2014/main" xmlns="" id="{D2836B1F-8294-4F0F-94C1-74AA36269176}"/>
                  </a:ext>
                </a:extLst>
              </p:cNvPr>
              <p:cNvPicPr>
                <a:picLocks noChangeAspect="1"/>
              </p:cNvPicPr>
              <p:nvPr/>
            </p:nvPicPr>
            <p:blipFill>
              <a:blip r:embed="rId6"/>
              <a:stretch>
                <a:fillRect/>
              </a:stretch>
            </p:blipFill>
            <p:spPr>
              <a:xfrm>
                <a:off x="8450226" y="1992102"/>
                <a:ext cx="2686187" cy="1686016"/>
              </a:xfrm>
              <a:prstGeom prst="rect">
                <a:avLst/>
              </a:prstGeom>
              <a:noFill/>
              <a:ln cap="flat">
                <a:noFill/>
              </a:ln>
            </p:spPr>
          </p:pic>
          <p:grpSp>
            <p:nvGrpSpPr>
              <p:cNvPr id="31" name="群組 58">
                <a:extLst>
                  <a:ext uri="{FF2B5EF4-FFF2-40B4-BE49-F238E27FC236}">
                    <a16:creationId xmlns:a16="http://schemas.microsoft.com/office/drawing/2014/main" xmlns="" id="{1D7860B9-F349-42B0-8A1C-4266D6F0ED94}"/>
                  </a:ext>
                </a:extLst>
              </p:cNvPr>
              <p:cNvGrpSpPr/>
              <p:nvPr/>
            </p:nvGrpSpPr>
            <p:grpSpPr>
              <a:xfrm>
                <a:off x="8584981" y="849596"/>
                <a:ext cx="1846584" cy="430883"/>
                <a:chOff x="8584981" y="849596"/>
                <a:chExt cx="1846584" cy="430883"/>
              </a:xfrm>
            </p:grpSpPr>
            <p:sp>
              <p:nvSpPr>
                <p:cNvPr id="32" name="文字方塊 35">
                  <a:extLst>
                    <a:ext uri="{FF2B5EF4-FFF2-40B4-BE49-F238E27FC236}">
                      <a16:creationId xmlns:a16="http://schemas.microsoft.com/office/drawing/2014/main" xmlns="" id="{619979AE-9110-4659-A439-016B40E22873}"/>
                    </a:ext>
                  </a:extLst>
                </p:cNvPr>
                <p:cNvSpPr txBox="1"/>
                <p:nvPr/>
              </p:nvSpPr>
              <p:spPr>
                <a:xfrm>
                  <a:off x="8967273" y="849596"/>
                  <a:ext cx="1464292" cy="43088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972FA6"/>
                      </a:solidFill>
                      <a:uFillTx/>
                      <a:latin typeface="微軟正黑體" pitchFamily="34"/>
                      <a:ea typeface="微軟正黑體" pitchFamily="34"/>
                    </a:rPr>
                    <a:t>共案合作</a:t>
                  </a:r>
                  <a:endParaRPr lang="en-US" sz="2800" b="1" i="0" u="none" strike="noStrike" kern="1200" cap="none" spc="0" baseline="0">
                    <a:solidFill>
                      <a:srgbClr val="972FA6"/>
                    </a:solidFill>
                    <a:uFillTx/>
                    <a:latin typeface="微軟正黑體" pitchFamily="34"/>
                    <a:ea typeface="微軟正黑體" pitchFamily="34"/>
                  </a:endParaRPr>
                </a:p>
              </p:txBody>
            </p:sp>
            <p:sp>
              <p:nvSpPr>
                <p:cNvPr id="33" name="手繪多邊形: 圖案 54">
                  <a:extLst>
                    <a:ext uri="{FF2B5EF4-FFF2-40B4-BE49-F238E27FC236}">
                      <a16:creationId xmlns:a16="http://schemas.microsoft.com/office/drawing/2014/main" xmlns="" id="{3D1C80A1-0D22-434F-9775-C6D9BD8380CC}"/>
                    </a:ext>
                  </a:extLst>
                </p:cNvPr>
                <p:cNvSpPr/>
                <p:nvPr/>
              </p:nvSpPr>
              <p:spPr>
                <a:xfrm>
                  <a:off x="8584981" y="914189"/>
                  <a:ext cx="359999" cy="359999"/>
                </a:xfrm>
                <a:custGeom>
                  <a:avLst/>
                  <a:gdLst>
                    <a:gd name="f0" fmla="val w"/>
                    <a:gd name="f1" fmla="val h"/>
                    <a:gd name="f2" fmla="val 0"/>
                    <a:gd name="f3" fmla="val 360000"/>
                    <a:gd name="f4" fmla="val 175651"/>
                    <a:gd name="f5" fmla="val 175526"/>
                    <a:gd name="f6" fmla="val 206196"/>
                    <a:gd name="f7" fmla="val 155649"/>
                    <a:gd name="f8" fmla="val 184319"/>
                    <a:gd name="f9" fmla="val 71846"/>
                    <a:gd name="f10" fmla="val 82640"/>
                    <a:gd name="f11" fmla="val 219864"/>
                    <a:gd name="f12" fmla="val 257202"/>
                    <a:gd name="f13" fmla="val 297207"/>
                    <a:gd name="f14" fmla="val 233992"/>
                    <a:gd name="f15" fmla="val 265663"/>
                    <a:gd name="f16" fmla="val 180000"/>
                    <a:gd name="f17" fmla="val 279411"/>
                    <a:gd name="f18" fmla="val 80589"/>
                    <a:gd name="f19" fmla="*/ f0 1 360000"/>
                    <a:gd name="f20" fmla="*/ f1 1 360000"/>
                    <a:gd name="f21" fmla="+- f3 0 f2"/>
                    <a:gd name="f22" fmla="*/ f21 1 360000"/>
                    <a:gd name="f23" fmla="*/ f2 1 f22"/>
                    <a:gd name="f24" fmla="*/ f3 1 f22"/>
                    <a:gd name="f25" fmla="*/ f23 f19 1"/>
                    <a:gd name="f26" fmla="*/ f24 f19 1"/>
                    <a:gd name="f27" fmla="*/ f24 f20 1"/>
                    <a:gd name="f28" fmla="*/ f23 f20 1"/>
                  </a:gdLst>
                  <a:ahLst/>
                  <a:cxnLst>
                    <a:cxn ang="3cd4">
                      <a:pos x="hc" y="t"/>
                    </a:cxn>
                    <a:cxn ang="0">
                      <a:pos x="r" y="vc"/>
                    </a:cxn>
                    <a:cxn ang="cd4">
                      <a:pos x="hc" y="b"/>
                    </a:cxn>
                    <a:cxn ang="cd2">
                      <a:pos x="l" y="vc"/>
                    </a:cxn>
                  </a:cxnLst>
                  <a:rect l="f25" t="f28" r="f26" b="f27"/>
                  <a:pathLst>
                    <a:path w="360000" h="360000">
                      <a:moveTo>
                        <a:pt x="f4" y="f5"/>
                      </a:moveTo>
                      <a:lnTo>
                        <a:pt x="f4" y="f6"/>
                      </a:lnTo>
                      <a:lnTo>
                        <a:pt x="f7" y="f6"/>
                      </a:lnTo>
                      <a:close/>
                      <a:moveTo>
                        <a:pt x="f8" y="f9"/>
                      </a:moveTo>
                      <a:lnTo>
                        <a:pt x="f10" y="f11"/>
                      </a:lnTo>
                      <a:lnTo>
                        <a:pt x="f10" y="f12"/>
                      </a:lnTo>
                      <a:lnTo>
                        <a:pt x="f4" y="f12"/>
                      </a:lnTo>
                      <a:lnTo>
                        <a:pt x="f4" y="f13"/>
                      </a:lnTo>
                      <a:lnTo>
                        <a:pt x="f14" y="f13"/>
                      </a:lnTo>
                      <a:lnTo>
                        <a:pt x="f14" y="f12"/>
                      </a:lnTo>
                      <a:lnTo>
                        <a:pt x="f15" y="f12"/>
                      </a:lnTo>
                      <a:lnTo>
                        <a:pt x="f15" y="f6"/>
                      </a:lnTo>
                      <a:lnTo>
                        <a:pt x="f14" y="f6"/>
                      </a:lnTo>
                      <a:lnTo>
                        <a:pt x="f14" y="f9"/>
                      </a:lnTo>
                      <a:close/>
                      <a:moveTo>
                        <a:pt x="f16" y="f2"/>
                      </a:moveTo>
                      <a:cubicBezTo>
                        <a:pt x="f17" y="f2"/>
                        <a:pt x="f3" y="f18"/>
                        <a:pt x="f3" y="f16"/>
                      </a:cubicBezTo>
                      <a:cubicBezTo>
                        <a:pt x="f3" y="f17"/>
                        <a:pt x="f17" y="f3"/>
                        <a:pt x="f16" y="f3"/>
                      </a:cubicBezTo>
                      <a:cubicBezTo>
                        <a:pt x="f18" y="f3"/>
                        <a:pt x="f2" y="f17"/>
                        <a:pt x="f2" y="f16"/>
                      </a:cubicBezTo>
                      <a:cubicBezTo>
                        <a:pt x="f2" y="f18"/>
                        <a:pt x="f18" y="f2"/>
                        <a:pt x="f16" y="f2"/>
                      </a:cubicBezTo>
                      <a:close/>
                    </a:path>
                  </a:pathLst>
                </a:custGeom>
                <a:solidFill>
                  <a:srgbClr val="972FA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sp>
            <p:nvSpPr>
              <p:cNvPr id="34" name="文字方塊 69">
                <a:extLst>
                  <a:ext uri="{FF2B5EF4-FFF2-40B4-BE49-F238E27FC236}">
                    <a16:creationId xmlns:a16="http://schemas.microsoft.com/office/drawing/2014/main" xmlns="" id="{41A8FC2B-DFE8-432E-AF3A-F5D862CA148A}"/>
                  </a:ext>
                </a:extLst>
              </p:cNvPr>
              <p:cNvSpPr txBox="1"/>
              <p:nvPr/>
            </p:nvSpPr>
            <p:spPr>
              <a:xfrm>
                <a:off x="8584981" y="1309969"/>
                <a:ext cx="2399806" cy="61555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972FA6"/>
                    </a:solidFill>
                    <a:uFillTx/>
                    <a:latin typeface="微軟正黑體" pitchFamily="34"/>
                    <a:ea typeface="微軟正黑體" pitchFamily="34"/>
                  </a:rPr>
                  <a:t>開案後與其他網絡單位共同尋求解決方案。</a:t>
                </a:r>
                <a:endParaRPr lang="en-US" sz="2000" b="1" i="0" u="none" strike="noStrike" kern="1200" cap="none" spc="0" baseline="0">
                  <a:solidFill>
                    <a:srgbClr val="972FA6"/>
                  </a:solidFill>
                  <a:uFillTx/>
                  <a:latin typeface="微軟正黑體" pitchFamily="34"/>
                  <a:ea typeface="微軟正黑體" pitchFamily="34"/>
                </a:endParaRPr>
              </a:p>
            </p:txBody>
          </p:sp>
        </p:grpSp>
        <p:grpSp>
          <p:nvGrpSpPr>
            <p:cNvPr id="35" name="群組 4">
              <a:extLst>
                <a:ext uri="{FF2B5EF4-FFF2-40B4-BE49-F238E27FC236}">
                  <a16:creationId xmlns:a16="http://schemas.microsoft.com/office/drawing/2014/main" xmlns="" id="{96D5C624-D0BC-4492-9F11-EDC61BDF7413}"/>
                </a:ext>
              </a:extLst>
            </p:cNvPr>
            <p:cNvGrpSpPr/>
            <p:nvPr/>
          </p:nvGrpSpPr>
          <p:grpSpPr>
            <a:xfrm>
              <a:off x="3687180" y="1221802"/>
              <a:ext cx="2399806" cy="2785583"/>
              <a:chOff x="3687180" y="1221802"/>
              <a:chExt cx="2399806" cy="2785583"/>
            </a:xfrm>
          </p:grpSpPr>
          <p:pic>
            <p:nvPicPr>
              <p:cNvPr id="36" name="圖片 16">
                <a:extLst>
                  <a:ext uri="{FF2B5EF4-FFF2-40B4-BE49-F238E27FC236}">
                    <a16:creationId xmlns:a16="http://schemas.microsoft.com/office/drawing/2014/main" xmlns="" id="{EBD8B47A-943C-4495-8D07-4326D88FFC7A}"/>
                  </a:ext>
                </a:extLst>
              </p:cNvPr>
              <p:cNvPicPr>
                <a:picLocks noChangeAspect="1"/>
              </p:cNvPicPr>
              <p:nvPr/>
            </p:nvPicPr>
            <p:blipFill>
              <a:blip r:embed="rId7"/>
              <a:stretch>
                <a:fillRect/>
              </a:stretch>
            </p:blipFill>
            <p:spPr>
              <a:xfrm>
                <a:off x="3909919" y="2475683"/>
                <a:ext cx="1800316" cy="1531702"/>
              </a:xfrm>
              <a:prstGeom prst="rect">
                <a:avLst/>
              </a:prstGeom>
              <a:noFill/>
              <a:ln cap="flat">
                <a:noFill/>
              </a:ln>
            </p:spPr>
          </p:pic>
          <p:grpSp>
            <p:nvGrpSpPr>
              <p:cNvPr id="37" name="群組 56">
                <a:extLst>
                  <a:ext uri="{FF2B5EF4-FFF2-40B4-BE49-F238E27FC236}">
                    <a16:creationId xmlns:a16="http://schemas.microsoft.com/office/drawing/2014/main" xmlns="" id="{FCA0928D-A680-4DFC-9A00-7365E4E4D9F6}"/>
                  </a:ext>
                </a:extLst>
              </p:cNvPr>
              <p:cNvGrpSpPr/>
              <p:nvPr/>
            </p:nvGrpSpPr>
            <p:grpSpPr>
              <a:xfrm>
                <a:off x="3687180" y="1221802"/>
                <a:ext cx="1850946" cy="430883"/>
                <a:chOff x="3687180" y="1221802"/>
                <a:chExt cx="1850946" cy="430883"/>
              </a:xfrm>
            </p:grpSpPr>
            <p:sp>
              <p:nvSpPr>
                <p:cNvPr id="38" name="文字方塊 33">
                  <a:extLst>
                    <a:ext uri="{FF2B5EF4-FFF2-40B4-BE49-F238E27FC236}">
                      <a16:creationId xmlns:a16="http://schemas.microsoft.com/office/drawing/2014/main" xmlns="" id="{2F513B49-0A99-486D-8555-C1B750DECB31}"/>
                    </a:ext>
                  </a:extLst>
                </p:cNvPr>
                <p:cNvSpPr txBox="1"/>
                <p:nvPr/>
              </p:nvSpPr>
              <p:spPr>
                <a:xfrm>
                  <a:off x="4073834" y="1221802"/>
                  <a:ext cx="1464292" cy="430883"/>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a:solidFill>
                        <a:srgbClr val="F77143"/>
                      </a:solidFill>
                      <a:uFillTx/>
                      <a:latin typeface="微軟正黑體" pitchFamily="34"/>
                      <a:ea typeface="微軟正黑體" pitchFamily="34"/>
                    </a:rPr>
                    <a:t>提供資源</a:t>
                  </a:r>
                  <a:endParaRPr lang="en-US" sz="2800" b="1" i="0" u="none" strike="noStrike" kern="1200" cap="none" spc="0" baseline="0">
                    <a:solidFill>
                      <a:srgbClr val="F77143"/>
                    </a:solidFill>
                    <a:uFillTx/>
                    <a:latin typeface="微軟正黑體" pitchFamily="34"/>
                    <a:ea typeface="微軟正黑體" pitchFamily="34"/>
                  </a:endParaRPr>
                </a:p>
              </p:txBody>
            </p:sp>
            <p:sp>
              <p:nvSpPr>
                <p:cNvPr id="39" name="手繪多邊形: 圖案 50">
                  <a:extLst>
                    <a:ext uri="{FF2B5EF4-FFF2-40B4-BE49-F238E27FC236}">
                      <a16:creationId xmlns:a16="http://schemas.microsoft.com/office/drawing/2014/main" xmlns="" id="{07B09DA0-E5A5-496F-B6D0-F3E968C65EE7}"/>
                    </a:ext>
                  </a:extLst>
                </p:cNvPr>
                <p:cNvSpPr/>
                <p:nvPr/>
              </p:nvSpPr>
              <p:spPr>
                <a:xfrm>
                  <a:off x="3687180" y="1290858"/>
                  <a:ext cx="359999" cy="359999"/>
                </a:xfrm>
                <a:custGeom>
                  <a:avLst/>
                  <a:gdLst>
                    <a:gd name="f0" fmla="val w"/>
                    <a:gd name="f1" fmla="val h"/>
                    <a:gd name="f2" fmla="val 0"/>
                    <a:gd name="f3" fmla="val 360000"/>
                    <a:gd name="f4" fmla="val 181359"/>
                    <a:gd name="f5" fmla="val 67845"/>
                    <a:gd name="f6" fmla="val 127352"/>
                    <a:gd name="f7" fmla="val 67901"/>
                    <a:gd name="f8" fmla="val 100349"/>
                    <a:gd name="f9" fmla="val 94793"/>
                    <a:gd name="f10" fmla="val 148522"/>
                    <a:gd name="f11" fmla="val 160356"/>
                    <a:gd name="f12" fmla="val 160675"/>
                    <a:gd name="f13" fmla="val 143188"/>
                    <a:gd name="f14" fmla="val 161287"/>
                    <a:gd name="f15" fmla="val 138688"/>
                    <a:gd name="f16" fmla="val 162190"/>
                    <a:gd name="f17" fmla="val 135020"/>
                    <a:gd name="f18" fmla="val 163092"/>
                    <a:gd name="f19" fmla="val 131353"/>
                    <a:gd name="f20" fmla="val 164370"/>
                    <a:gd name="f21" fmla="val 128520"/>
                    <a:gd name="f22" fmla="val 166023"/>
                    <a:gd name="f23" fmla="val 126519"/>
                    <a:gd name="f24" fmla="val 168746"/>
                    <a:gd name="f25" fmla="val 122519"/>
                    <a:gd name="f26" fmla="val 174302"/>
                    <a:gd name="f27" fmla="val 120519"/>
                    <a:gd name="f28" fmla="val 182692"/>
                    <a:gd name="f29" fmla="val 187748"/>
                    <a:gd name="f30" fmla="val 191971"/>
                    <a:gd name="f31" fmla="val 122186"/>
                    <a:gd name="f32" fmla="val 195360"/>
                    <a:gd name="f33" fmla="val 125519"/>
                    <a:gd name="f34" fmla="val 197041"/>
                    <a:gd name="f35" fmla="val 127193"/>
                    <a:gd name="f36" fmla="val 198347"/>
                    <a:gd name="f37" fmla="val 129179"/>
                    <a:gd name="f38" fmla="val 199278"/>
                    <a:gd name="f39" fmla="val 131478"/>
                    <a:gd name="f40" fmla="val 200208"/>
                    <a:gd name="f41" fmla="val 133777"/>
                    <a:gd name="f42" fmla="val 200680"/>
                    <a:gd name="f43" fmla="val 136347"/>
                    <a:gd name="f44" fmla="val 200694"/>
                    <a:gd name="f45" fmla="val 139188"/>
                    <a:gd name="f46" fmla="val 148022"/>
                    <a:gd name="f47" fmla="val 192291"/>
                    <a:gd name="f48" fmla="val 161857"/>
                    <a:gd name="f49" fmla="val 175525"/>
                    <a:gd name="f50" fmla="val 180693"/>
                    <a:gd name="f51" fmla="val 158759"/>
                    <a:gd name="f52" fmla="val 199529"/>
                    <a:gd name="f53" fmla="val 133700"/>
                    <a:gd name="f54" fmla="val 223365"/>
                    <a:gd name="f55" fmla="val 252202"/>
                    <a:gd name="f56" fmla="val 297541"/>
                    <a:gd name="f57" fmla="val 263036"/>
                    <a:gd name="f58" fmla="val 247868"/>
                    <a:gd name="f59" fmla="val 185693"/>
                    <a:gd name="f60" fmla="val 204973"/>
                    <a:gd name="f61" fmla="val 229921"/>
                    <a:gd name="f62" fmla="val 221086"/>
                    <a:gd name="f63" fmla="val 212141"/>
                    <a:gd name="f64" fmla="val 234032"/>
                    <a:gd name="f65" fmla="val 194528"/>
                    <a:gd name="f66" fmla="val 251756"/>
                    <a:gd name="f67" fmla="val 171136"/>
                    <a:gd name="f68" fmla="val 260646"/>
                    <a:gd name="f69" fmla="val 151578"/>
                    <a:gd name="f70" fmla="val 260702"/>
                    <a:gd name="f71" fmla="val 135854"/>
                    <a:gd name="f72" fmla="val 260688"/>
                    <a:gd name="f73" fmla="val 124859"/>
                    <a:gd name="f74" fmla="val 258716"/>
                    <a:gd name="f75" fmla="val 115094"/>
                    <a:gd name="f76" fmla="val 254784"/>
                    <a:gd name="f77" fmla="val 106559"/>
                    <a:gd name="f78" fmla="val 250853"/>
                    <a:gd name="f79" fmla="val 98023"/>
                    <a:gd name="f80" fmla="val 245047"/>
                    <a:gd name="f81" fmla="val 90675"/>
                    <a:gd name="f82" fmla="val 237366"/>
                    <a:gd name="f83" fmla="val 84514"/>
                    <a:gd name="f84" fmla="val 223031"/>
                    <a:gd name="f85" fmla="val 73457"/>
                    <a:gd name="f86" fmla="val 204362"/>
                    <a:gd name="f87" fmla="val 180000"/>
                    <a:gd name="f88" fmla="val 279411"/>
                    <a:gd name="f89" fmla="val 80589"/>
                    <a:gd name="f90" fmla="*/ f0 1 360000"/>
                    <a:gd name="f91" fmla="*/ f1 1 360000"/>
                    <a:gd name="f92" fmla="+- f3 0 f2"/>
                    <a:gd name="f93" fmla="*/ f92 1 360000"/>
                    <a:gd name="f94" fmla="*/ f2 1 f93"/>
                    <a:gd name="f95" fmla="*/ f3 1 f93"/>
                    <a:gd name="f96" fmla="*/ f94 f90 1"/>
                    <a:gd name="f97" fmla="*/ f95 f90 1"/>
                    <a:gd name="f98" fmla="*/ f95 f91 1"/>
                    <a:gd name="f99" fmla="*/ f94 f91 1"/>
                  </a:gdLst>
                  <a:ahLst/>
                  <a:cxnLst>
                    <a:cxn ang="3cd4">
                      <a:pos x="hc" y="t"/>
                    </a:cxn>
                    <a:cxn ang="0">
                      <a:pos x="r" y="vc"/>
                    </a:cxn>
                    <a:cxn ang="cd4">
                      <a:pos x="hc" y="b"/>
                    </a:cxn>
                    <a:cxn ang="cd2">
                      <a:pos x="l" y="vc"/>
                    </a:cxn>
                  </a:cxnLst>
                  <a:rect l="f96" t="f99" r="f97" b="f98"/>
                  <a:pathLst>
                    <a:path w="360000" h="360000">
                      <a:moveTo>
                        <a:pt x="f4" y="f5"/>
                      </a:moveTo>
                      <a:cubicBezTo>
                        <a:pt x="f6" y="f7"/>
                        <a:pt x="f8" y="f9"/>
                        <a:pt x="f8" y="f10"/>
                      </a:cubicBezTo>
                      <a:lnTo>
                        <a:pt x="f11" y="f10"/>
                      </a:lnTo>
                      <a:cubicBezTo>
                        <a:pt x="f12" y="f13"/>
                        <a:pt x="f14" y="f15"/>
                        <a:pt x="f16" y="f17"/>
                      </a:cubicBezTo>
                      <a:cubicBezTo>
                        <a:pt x="f18" y="f19"/>
                        <a:pt x="f20" y="f21"/>
                        <a:pt x="f22" y="f23"/>
                      </a:cubicBezTo>
                      <a:cubicBezTo>
                        <a:pt x="f24" y="f25"/>
                        <a:pt x="f26" y="f27"/>
                        <a:pt x="f28" y="f27"/>
                      </a:cubicBezTo>
                      <a:cubicBezTo>
                        <a:pt x="f29" y="f27"/>
                        <a:pt x="f30" y="f31"/>
                        <a:pt x="f32" y="f33"/>
                      </a:cubicBezTo>
                      <a:cubicBezTo>
                        <a:pt x="f34" y="f35"/>
                        <a:pt x="f36" y="f37"/>
                        <a:pt x="f38" y="f39"/>
                      </a:cubicBezTo>
                      <a:cubicBezTo>
                        <a:pt x="f40" y="f41"/>
                        <a:pt x="f42" y="f43"/>
                        <a:pt x="f44" y="f45"/>
                      </a:cubicBezTo>
                      <a:cubicBezTo>
                        <a:pt x="f42" y="f46"/>
                        <a:pt x="f47" y="f48"/>
                        <a:pt x="f49" y="f50"/>
                      </a:cubicBezTo>
                      <a:cubicBezTo>
                        <a:pt x="f51" y="f52"/>
                        <a:pt x="f53" y="f54"/>
                        <a:pt x="f8" y="f55"/>
                      </a:cubicBezTo>
                      <a:lnTo>
                        <a:pt x="f8" y="f56"/>
                      </a:lnTo>
                      <a:lnTo>
                        <a:pt x="f57" y="f56"/>
                      </a:lnTo>
                      <a:lnTo>
                        <a:pt x="f57" y="f58"/>
                      </a:lnTo>
                      <a:lnTo>
                        <a:pt x="f59" y="f58"/>
                      </a:ln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7"/>
                        <a:pt x="f4" y="f5"/>
                      </a:cubicBezTo>
                      <a:close/>
                      <a:moveTo>
                        <a:pt x="f87" y="f2"/>
                      </a:moveTo>
                      <a:cubicBezTo>
                        <a:pt x="f88" y="f2"/>
                        <a:pt x="f3" y="f89"/>
                        <a:pt x="f3" y="f87"/>
                      </a:cubicBezTo>
                      <a:cubicBezTo>
                        <a:pt x="f3" y="f88"/>
                        <a:pt x="f88" y="f3"/>
                        <a:pt x="f87" y="f3"/>
                      </a:cubicBezTo>
                      <a:cubicBezTo>
                        <a:pt x="f89" y="f3"/>
                        <a:pt x="f2" y="f88"/>
                        <a:pt x="f2" y="f87"/>
                      </a:cubicBezTo>
                      <a:cubicBezTo>
                        <a:pt x="f2" y="f89"/>
                        <a:pt x="f89" y="f2"/>
                        <a:pt x="f87" y="f2"/>
                      </a:cubicBezTo>
                      <a:close/>
                    </a:path>
                  </a:pathLst>
                </a:custGeom>
                <a:solidFill>
                  <a:srgbClr val="F77143"/>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sp>
            <p:nvSpPr>
              <p:cNvPr id="40" name="文字方塊 67">
                <a:extLst>
                  <a:ext uri="{FF2B5EF4-FFF2-40B4-BE49-F238E27FC236}">
                    <a16:creationId xmlns:a16="http://schemas.microsoft.com/office/drawing/2014/main" xmlns="" id="{2C92F588-0085-4634-9CD6-091742F66164}"/>
                  </a:ext>
                </a:extLst>
              </p:cNvPr>
              <p:cNvSpPr txBox="1"/>
              <p:nvPr/>
            </p:nvSpPr>
            <p:spPr>
              <a:xfrm>
                <a:off x="3687180" y="1686647"/>
                <a:ext cx="2399806" cy="61555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000" b="1" i="0" u="none" strike="noStrike" kern="1200" cap="none" spc="0" baseline="0">
                    <a:solidFill>
                      <a:srgbClr val="F77143"/>
                    </a:solidFill>
                    <a:uFillTx/>
                    <a:latin typeface="微軟正黑體" pitchFamily="34"/>
                    <a:ea typeface="微軟正黑體" pitchFamily="34"/>
                  </a:rPr>
                  <a:t>於業務範圍給予個案家庭需要的服務資源。</a:t>
                </a:r>
                <a:endParaRPr lang="en-US" sz="2000" b="1" i="0" u="none" strike="noStrike" kern="1200" cap="none" spc="0" baseline="0">
                  <a:solidFill>
                    <a:srgbClr val="F77143"/>
                  </a:solidFill>
                  <a:uFillTx/>
                  <a:latin typeface="微軟正黑體" pitchFamily="34"/>
                  <a:ea typeface="微軟正黑體" pitchFamily="34"/>
                </a:endParaRPr>
              </a:p>
            </p:txBody>
          </p:sp>
        </p:grpSp>
        <p:sp>
          <p:nvSpPr>
            <p:cNvPr id="41" name="矩形 62">
              <a:extLst>
                <a:ext uri="{FF2B5EF4-FFF2-40B4-BE49-F238E27FC236}">
                  <a16:creationId xmlns:a16="http://schemas.microsoft.com/office/drawing/2014/main" xmlns="" id="{7346CFC5-3E0A-4D62-8C0C-E1924FC32295}"/>
                </a:ext>
              </a:extLst>
            </p:cNvPr>
            <p:cNvSpPr/>
            <p:nvPr/>
          </p:nvSpPr>
          <p:spPr>
            <a:xfrm>
              <a:off x="8450226" y="793351"/>
              <a:ext cx="2700003" cy="61383"/>
            </a:xfrm>
            <a:prstGeom prst="rect">
              <a:avLst/>
            </a:prstGeom>
            <a:solidFill>
              <a:srgbClr val="BFBFBF">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42" name="文字方塊 63">
              <a:extLst>
                <a:ext uri="{FF2B5EF4-FFF2-40B4-BE49-F238E27FC236}">
                  <a16:creationId xmlns:a16="http://schemas.microsoft.com/office/drawing/2014/main" xmlns="" id="{963957FD-CA4B-49D4-96A2-487E96597A3B}"/>
                </a:ext>
              </a:extLst>
            </p:cNvPr>
            <p:cNvSpPr txBox="1"/>
            <p:nvPr/>
          </p:nvSpPr>
          <p:spPr>
            <a:xfrm>
              <a:off x="8442335" y="444197"/>
              <a:ext cx="2720083" cy="369335"/>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800" b="1" i="0" u="none" strike="noStrike" kern="1200" cap="none" spc="0" baseline="0">
                  <a:solidFill>
                    <a:srgbClr val="A6A6A6"/>
                  </a:solidFill>
                  <a:uFillTx/>
                  <a:latin typeface="微軟正黑體" pitchFamily="34"/>
                  <a:ea typeface="微軟正黑體" pitchFamily="34"/>
                </a:rPr>
                <a:t>偕同訪視個案</a:t>
              </a:r>
              <a:r>
                <a:rPr lang="en-US" sz="1800" b="1" i="0" u="none" strike="noStrike" kern="1200" cap="none" spc="0" baseline="0">
                  <a:solidFill>
                    <a:srgbClr val="A6A6A6"/>
                  </a:solidFill>
                  <a:uFillTx/>
                  <a:latin typeface="微軟正黑體" pitchFamily="34"/>
                  <a:ea typeface="微軟正黑體" pitchFamily="34"/>
                </a:rPr>
                <a:t>‧</a:t>
              </a:r>
              <a:r>
                <a:rPr lang="zh-TW" sz="1800" b="1" i="0" u="none" strike="noStrike" kern="1200" cap="none" spc="0" baseline="0">
                  <a:solidFill>
                    <a:srgbClr val="A6A6A6"/>
                  </a:solidFill>
                  <a:uFillTx/>
                  <a:latin typeface="微軟正黑體" pitchFamily="34"/>
                  <a:ea typeface="微軟正黑體" pitchFamily="34"/>
                </a:rPr>
                <a:t>持續追蹤</a:t>
              </a:r>
            </a:p>
          </p:txBody>
        </p:sp>
      </p:grpSp>
      <p:sp>
        <p:nvSpPr>
          <p:cNvPr id="43" name="矩形 72">
            <a:extLst>
              <a:ext uri="{FF2B5EF4-FFF2-40B4-BE49-F238E27FC236}">
                <a16:creationId xmlns:a16="http://schemas.microsoft.com/office/drawing/2014/main" xmlns="" id="{62B5548B-9D27-4C13-ACD9-F1140D980A66}"/>
              </a:ext>
            </a:extLst>
          </p:cNvPr>
          <p:cNvSpPr/>
          <p:nvPr/>
        </p:nvSpPr>
        <p:spPr>
          <a:xfrm>
            <a:off x="0" y="302410"/>
            <a:ext cx="5061615" cy="621371"/>
          </a:xfrm>
          <a:prstGeom prst="rect">
            <a:avLst/>
          </a:prstGeom>
          <a:solidFill>
            <a:srgbClr val="767171">
              <a:alpha val="6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44" name="文字方塊 73">
            <a:extLst>
              <a:ext uri="{FF2B5EF4-FFF2-40B4-BE49-F238E27FC236}">
                <a16:creationId xmlns:a16="http://schemas.microsoft.com/office/drawing/2014/main" xmlns="" id="{A297F081-5989-4767-ABB4-96BF755E0550}"/>
              </a:ext>
            </a:extLst>
          </p:cNvPr>
          <p:cNvSpPr txBox="1"/>
          <p:nvPr/>
        </p:nvSpPr>
        <p:spPr>
          <a:xfrm>
            <a:off x="1028672" y="295735"/>
            <a:ext cx="3953006"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altLang="en-US" sz="3200" b="1" i="0" u="none" strike="noStrike" kern="1200" cap="none" spc="0" baseline="0" dirty="0">
                <a:solidFill>
                  <a:srgbClr val="FFFFFF"/>
                </a:solidFill>
                <a:uFillTx/>
                <a:latin typeface="微軟正黑體" pitchFamily="34"/>
                <a:ea typeface="微軟正黑體" pitchFamily="34"/>
              </a:rPr>
              <a:t>教育單位的角色</a:t>
            </a:r>
            <a:endParaRPr lang="zh-TW" sz="3200" b="1" i="0" u="none" strike="noStrike" kern="1200" cap="none" spc="0" baseline="0" dirty="0">
              <a:solidFill>
                <a:srgbClr val="FFFFFF"/>
              </a:solidFill>
              <a:uFillTx/>
              <a:latin typeface="微軟正黑體" pitchFamily="34"/>
              <a:ea typeface="微軟正黑體" pitchFamily="34"/>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標題 42">
            <a:extLst>
              <a:ext uri="{FF2B5EF4-FFF2-40B4-BE49-F238E27FC236}">
                <a16:creationId xmlns:a16="http://schemas.microsoft.com/office/drawing/2014/main" xmlns="" id="{AC70A0AD-4A0C-40FD-A774-6B09C1736F33}"/>
              </a:ext>
            </a:extLst>
          </p:cNvPr>
          <p:cNvSpPr>
            <a:spLocks noGrp="1"/>
          </p:cNvSpPr>
          <p:nvPr>
            <p:ph type="title"/>
          </p:nvPr>
        </p:nvSpPr>
        <p:spPr/>
        <p:txBody>
          <a:bodyPr rtlCol="0"/>
          <a:lstStyle/>
          <a:p>
            <a:pPr rtl="0"/>
            <a:r>
              <a:rPr lang="zh-TW" altLang="en-US" dirty="0">
                <a:latin typeface="Microsoft JhengHei UI" panose="020B0604030504040204" pitchFamily="34" charset="-120"/>
                <a:ea typeface="Microsoft JhengHei UI" panose="020B0604030504040204" pitchFamily="34" charset="-120"/>
              </a:rPr>
              <a:t>共案合作的重點 </a:t>
            </a:r>
          </a:p>
        </p:txBody>
      </p:sp>
      <p:sp>
        <p:nvSpPr>
          <p:cNvPr id="3" name="文字版面配置區 2">
            <a:extLst>
              <a:ext uri="{FF2B5EF4-FFF2-40B4-BE49-F238E27FC236}">
                <a16:creationId xmlns:a16="http://schemas.microsoft.com/office/drawing/2014/main" xmlns="" id="{A5AE4F89-DAE1-40CE-8F5C-C60CF296379E}"/>
              </a:ext>
            </a:extLst>
          </p:cNvPr>
          <p:cNvSpPr>
            <a:spLocks noGrp="1"/>
          </p:cNvSpPr>
          <p:nvPr>
            <p:ph type="body" idx="1"/>
          </p:nvPr>
        </p:nvSpPr>
        <p:spPr/>
        <p:txBody>
          <a:bodyPr rtlCol="0">
            <a:normAutofit lnSpcReduction="10000"/>
          </a:bodyPr>
          <a:lstStyle/>
          <a:p>
            <a:pPr rtl="0"/>
            <a:r>
              <a:rPr lang="zh-TW" altLang="en-US" dirty="0"/>
              <a:t>主動關懷</a:t>
            </a:r>
            <a:endParaRPr lang="zh-TW" altLang="en-US" dirty="0">
              <a:latin typeface="Microsoft JhengHei UI" panose="020B0604030504040204" pitchFamily="34" charset="-120"/>
              <a:ea typeface="Microsoft JhengHei UI" panose="020B0604030504040204" pitchFamily="34" charset="-120"/>
            </a:endParaRPr>
          </a:p>
        </p:txBody>
      </p:sp>
      <p:sp>
        <p:nvSpPr>
          <p:cNvPr id="5" name="文字版面配置區 4">
            <a:extLst>
              <a:ext uri="{FF2B5EF4-FFF2-40B4-BE49-F238E27FC236}">
                <a16:creationId xmlns:a16="http://schemas.microsoft.com/office/drawing/2014/main" xmlns="" id="{2B11006E-0A70-4B24-9ECF-5487FD5193FF}"/>
              </a:ext>
            </a:extLst>
          </p:cNvPr>
          <p:cNvSpPr>
            <a:spLocks noGrp="1"/>
          </p:cNvSpPr>
          <p:nvPr>
            <p:ph type="body" sz="quarter" idx="3"/>
          </p:nvPr>
        </p:nvSpPr>
        <p:spPr/>
        <p:txBody>
          <a:bodyPr rtlCol="0">
            <a:normAutofit lnSpcReduction="10000"/>
          </a:bodyPr>
          <a:lstStyle/>
          <a:p>
            <a:pPr rtl="0"/>
            <a:r>
              <a:rPr lang="zh-TW" altLang="en-US" dirty="0"/>
              <a:t>分工合作</a:t>
            </a:r>
            <a:endParaRPr lang="zh-TW" altLang="en-US" dirty="0">
              <a:latin typeface="Microsoft JhengHei UI" panose="020B0604030504040204" pitchFamily="34" charset="-120"/>
              <a:ea typeface="Microsoft JhengHei UI" panose="020B0604030504040204" pitchFamily="34" charset="-120"/>
            </a:endParaRPr>
          </a:p>
        </p:txBody>
      </p:sp>
      <p:sp>
        <p:nvSpPr>
          <p:cNvPr id="10" name="文字版面配置區 9">
            <a:extLst>
              <a:ext uri="{FF2B5EF4-FFF2-40B4-BE49-F238E27FC236}">
                <a16:creationId xmlns:a16="http://schemas.microsoft.com/office/drawing/2014/main" xmlns="" id="{631D8CAB-33A0-4094-87E1-8E142A537A5F}"/>
              </a:ext>
            </a:extLst>
          </p:cNvPr>
          <p:cNvSpPr>
            <a:spLocks noGrp="1"/>
          </p:cNvSpPr>
          <p:nvPr>
            <p:ph type="body" sz="quarter" idx="13"/>
          </p:nvPr>
        </p:nvSpPr>
        <p:spPr>
          <a:xfrm>
            <a:off x="8067040" y="2479040"/>
            <a:ext cx="4124960" cy="812800"/>
          </a:xfrm>
        </p:spPr>
        <p:txBody>
          <a:bodyPr rtlCol="0">
            <a:noAutofit/>
          </a:bodyPr>
          <a:lstStyle/>
          <a:p>
            <a:pPr rtl="0"/>
            <a:r>
              <a:rPr lang="zh-TW" altLang="en-US" sz="4000" dirty="0"/>
              <a:t>追蹤、轉介</a:t>
            </a:r>
            <a:r>
              <a:rPr lang="en-US" altLang="zh-TW" sz="4000" dirty="0"/>
              <a:t>(</a:t>
            </a:r>
            <a:r>
              <a:rPr lang="zh-TW" altLang="en-US" sz="4000" dirty="0"/>
              <a:t>通報</a:t>
            </a:r>
            <a:r>
              <a:rPr lang="en-US" altLang="zh-TW" sz="4000" dirty="0"/>
              <a:t>)</a:t>
            </a:r>
            <a:endParaRPr lang="zh-TW" altLang="en-US" sz="4000" dirty="0">
              <a:latin typeface="Microsoft JhengHei UI" panose="020B0604030504040204" pitchFamily="34" charset="-120"/>
              <a:ea typeface="Microsoft JhengHei UI" panose="020B0604030504040204" pitchFamily="34" charset="-120"/>
            </a:endParaRPr>
          </a:p>
        </p:txBody>
      </p:sp>
      <p:sp>
        <p:nvSpPr>
          <p:cNvPr id="4" name="內容版面配置區 3">
            <a:extLst>
              <a:ext uri="{FF2B5EF4-FFF2-40B4-BE49-F238E27FC236}">
                <a16:creationId xmlns:a16="http://schemas.microsoft.com/office/drawing/2014/main" xmlns="" id="{947F062E-956B-4680-B26F-D1CA5D55B048}"/>
              </a:ext>
            </a:extLst>
          </p:cNvPr>
          <p:cNvSpPr>
            <a:spLocks noGrp="1"/>
          </p:cNvSpPr>
          <p:nvPr>
            <p:ph sz="half" idx="2"/>
          </p:nvPr>
        </p:nvSpPr>
        <p:spPr>
          <a:custGeom>
            <a:avLst/>
            <a:gdLst>
              <a:gd name="connsiteX0" fmla="*/ 0 w 3200400"/>
              <a:gd name="connsiteY0" fmla="*/ 0 h 2900635"/>
              <a:gd name="connsiteX1" fmla="*/ 3200400 w 3200400"/>
              <a:gd name="connsiteY1" fmla="*/ 0 h 2900635"/>
              <a:gd name="connsiteX2" fmla="*/ 3200400 w 3200400"/>
              <a:gd name="connsiteY2" fmla="*/ 2900635 h 2900635"/>
              <a:gd name="connsiteX3" fmla="*/ 0 w 3200400"/>
              <a:gd name="connsiteY3" fmla="*/ 2900635 h 2900635"/>
              <a:gd name="connsiteX4" fmla="*/ 0 w 3200400"/>
              <a:gd name="connsiteY4" fmla="*/ 0 h 2900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900635" fill="none" extrusionOk="0">
                <a:moveTo>
                  <a:pt x="0" y="0"/>
                </a:moveTo>
                <a:cubicBezTo>
                  <a:pt x="488553" y="2656"/>
                  <a:pt x="2299752" y="57315"/>
                  <a:pt x="3200400" y="0"/>
                </a:cubicBezTo>
                <a:cubicBezTo>
                  <a:pt x="3193341" y="963919"/>
                  <a:pt x="3229505" y="1463288"/>
                  <a:pt x="3200400" y="2900635"/>
                </a:cubicBezTo>
                <a:cubicBezTo>
                  <a:pt x="2384910" y="2999504"/>
                  <a:pt x="1361853" y="2830135"/>
                  <a:pt x="0" y="2900635"/>
                </a:cubicBezTo>
                <a:cubicBezTo>
                  <a:pt x="-4858" y="2451295"/>
                  <a:pt x="155318" y="354602"/>
                  <a:pt x="0" y="0"/>
                </a:cubicBezTo>
                <a:close/>
              </a:path>
              <a:path w="3200400" h="2900635" stroke="0" extrusionOk="0">
                <a:moveTo>
                  <a:pt x="0" y="0"/>
                </a:moveTo>
                <a:cubicBezTo>
                  <a:pt x="628475" y="5343"/>
                  <a:pt x="2523047" y="168130"/>
                  <a:pt x="3200400" y="0"/>
                </a:cubicBezTo>
                <a:cubicBezTo>
                  <a:pt x="3182380" y="369341"/>
                  <a:pt x="3248472" y="1612970"/>
                  <a:pt x="3200400" y="2900635"/>
                </a:cubicBezTo>
                <a:cubicBezTo>
                  <a:pt x="1776473" y="2768597"/>
                  <a:pt x="1407562" y="2783586"/>
                  <a:pt x="0" y="2900635"/>
                </a:cubicBezTo>
                <a:cubicBezTo>
                  <a:pt x="-15535" y="1508266"/>
                  <a:pt x="-167219" y="530849"/>
                  <a:pt x="0" y="0"/>
                </a:cubicBezTo>
                <a:close/>
              </a:path>
            </a:pathLst>
          </a:custGeom>
          <a:ln w="28575">
            <a:extLst>
              <a:ext uri="{C807C97D-BFC1-408E-A445-0C87EB9F89A2}">
                <ask:lineSketchStyleProps xmlns:ask="http://schemas.microsoft.com/office/drawing/2018/sketchyshapes" xmlns="" sd="4138925961">
                  <ask:type>
                    <ask:lineSketchCurved/>
                  </ask:type>
                </ask:lineSketchStyleProps>
              </a:ext>
            </a:extLst>
          </a:ln>
        </p:spPr>
        <p:style>
          <a:lnRef idx="2">
            <a:schemeClr val="dk1"/>
          </a:lnRef>
          <a:fillRef idx="1">
            <a:schemeClr val="lt1"/>
          </a:fillRef>
          <a:effectRef idx="0">
            <a:schemeClr val="dk1"/>
          </a:effectRef>
          <a:fontRef idx="minor">
            <a:schemeClr val="dk1"/>
          </a:fontRef>
        </p:style>
        <p:txBody>
          <a:bodyPr rtlCol="0">
            <a:normAutofit/>
          </a:bodyPr>
          <a:lstStyle/>
          <a:p>
            <a:pPr rtl="0">
              <a:lnSpc>
                <a:spcPct val="100000"/>
              </a:lnSpc>
            </a:pPr>
            <a:endParaRPr lang="en-US" altLang="zh-TW" sz="2000" dirty="0"/>
          </a:p>
          <a:p>
            <a:pPr rtl="0">
              <a:lnSpc>
                <a:spcPct val="100000"/>
              </a:lnSpc>
            </a:pPr>
            <a:r>
              <a:rPr lang="zh-TW" altLang="en-US" dirty="0"/>
              <a:t>可先運用校內資源或連結相關資源。</a:t>
            </a:r>
            <a:endParaRPr lang="en-US" altLang="zh-TW" dirty="0"/>
          </a:p>
          <a:p>
            <a:pPr rtl="0">
              <a:lnSpc>
                <a:spcPct val="100000"/>
              </a:lnSpc>
            </a:pPr>
            <a:r>
              <a:rPr lang="zh-TW" altLang="en-US" dirty="0">
                <a:latin typeface="Microsoft JhengHei UI" panose="020B0604030504040204" pitchFamily="34" charset="-120"/>
                <a:ea typeface="Microsoft JhengHei UI" panose="020B0604030504040204" pitchFamily="34" charset="-120"/>
              </a:rPr>
              <a:t>避免無意間洩漏案家隱私或表露歧視的態度</a:t>
            </a:r>
          </a:p>
        </p:txBody>
      </p:sp>
      <p:sp>
        <p:nvSpPr>
          <p:cNvPr id="6" name="內容版面配置區 5">
            <a:extLst>
              <a:ext uri="{FF2B5EF4-FFF2-40B4-BE49-F238E27FC236}">
                <a16:creationId xmlns:a16="http://schemas.microsoft.com/office/drawing/2014/main" xmlns="" id="{EB96A793-D0F5-4A04-98C7-588A051B5273}"/>
              </a:ext>
            </a:extLst>
          </p:cNvPr>
          <p:cNvSpPr>
            <a:spLocks noGrp="1"/>
          </p:cNvSpPr>
          <p:nvPr>
            <p:ph sz="quarter" idx="4"/>
          </p:nvPr>
        </p:nvSpPr>
        <p:spPr>
          <a:custGeom>
            <a:avLst/>
            <a:gdLst>
              <a:gd name="connsiteX0" fmla="*/ 0 w 3200400"/>
              <a:gd name="connsiteY0" fmla="*/ 0 h 2850940"/>
              <a:gd name="connsiteX1" fmla="*/ 565404 w 3200400"/>
              <a:gd name="connsiteY1" fmla="*/ 0 h 2850940"/>
              <a:gd name="connsiteX2" fmla="*/ 1002792 w 3200400"/>
              <a:gd name="connsiteY2" fmla="*/ 0 h 2850940"/>
              <a:gd name="connsiteX3" fmla="*/ 1536192 w 3200400"/>
              <a:gd name="connsiteY3" fmla="*/ 0 h 2850940"/>
              <a:gd name="connsiteX4" fmla="*/ 2133600 w 3200400"/>
              <a:gd name="connsiteY4" fmla="*/ 0 h 2850940"/>
              <a:gd name="connsiteX5" fmla="*/ 2731008 w 3200400"/>
              <a:gd name="connsiteY5" fmla="*/ 0 h 2850940"/>
              <a:gd name="connsiteX6" fmla="*/ 3200400 w 3200400"/>
              <a:gd name="connsiteY6" fmla="*/ 0 h 2850940"/>
              <a:gd name="connsiteX7" fmla="*/ 3200400 w 3200400"/>
              <a:gd name="connsiteY7" fmla="*/ 598697 h 2850940"/>
              <a:gd name="connsiteX8" fmla="*/ 3200400 w 3200400"/>
              <a:gd name="connsiteY8" fmla="*/ 1168885 h 2850940"/>
              <a:gd name="connsiteX9" fmla="*/ 3200400 w 3200400"/>
              <a:gd name="connsiteY9" fmla="*/ 1796092 h 2850940"/>
              <a:gd name="connsiteX10" fmla="*/ 3200400 w 3200400"/>
              <a:gd name="connsiteY10" fmla="*/ 2337771 h 2850940"/>
              <a:gd name="connsiteX11" fmla="*/ 3200400 w 3200400"/>
              <a:gd name="connsiteY11" fmla="*/ 2850940 h 2850940"/>
              <a:gd name="connsiteX12" fmla="*/ 2667000 w 3200400"/>
              <a:gd name="connsiteY12" fmla="*/ 2850940 h 2850940"/>
              <a:gd name="connsiteX13" fmla="*/ 2197608 w 3200400"/>
              <a:gd name="connsiteY13" fmla="*/ 2850940 h 2850940"/>
              <a:gd name="connsiteX14" fmla="*/ 1696212 w 3200400"/>
              <a:gd name="connsiteY14" fmla="*/ 2850940 h 2850940"/>
              <a:gd name="connsiteX15" fmla="*/ 1162812 w 3200400"/>
              <a:gd name="connsiteY15" fmla="*/ 2850940 h 2850940"/>
              <a:gd name="connsiteX16" fmla="*/ 629412 w 3200400"/>
              <a:gd name="connsiteY16" fmla="*/ 2850940 h 2850940"/>
              <a:gd name="connsiteX17" fmla="*/ 0 w 3200400"/>
              <a:gd name="connsiteY17" fmla="*/ 2850940 h 2850940"/>
              <a:gd name="connsiteX18" fmla="*/ 0 w 3200400"/>
              <a:gd name="connsiteY18" fmla="*/ 2280752 h 2850940"/>
              <a:gd name="connsiteX19" fmla="*/ 0 w 3200400"/>
              <a:gd name="connsiteY19" fmla="*/ 1653545 h 2850940"/>
              <a:gd name="connsiteX20" fmla="*/ 0 w 3200400"/>
              <a:gd name="connsiteY20" fmla="*/ 1140376 h 2850940"/>
              <a:gd name="connsiteX21" fmla="*/ 0 w 3200400"/>
              <a:gd name="connsiteY21" fmla="*/ 627207 h 2850940"/>
              <a:gd name="connsiteX22" fmla="*/ 0 w 3200400"/>
              <a:gd name="connsiteY22" fmla="*/ 0 h 2850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2850940" fill="none" extrusionOk="0">
                <a:moveTo>
                  <a:pt x="0" y="0"/>
                </a:moveTo>
                <a:cubicBezTo>
                  <a:pt x="245420" y="-28410"/>
                  <a:pt x="451438" y="59516"/>
                  <a:pt x="565404" y="0"/>
                </a:cubicBezTo>
                <a:cubicBezTo>
                  <a:pt x="679370" y="-59516"/>
                  <a:pt x="849360" y="2801"/>
                  <a:pt x="1002792" y="0"/>
                </a:cubicBezTo>
                <a:cubicBezTo>
                  <a:pt x="1156224" y="-2801"/>
                  <a:pt x="1325642" y="35196"/>
                  <a:pt x="1536192" y="0"/>
                </a:cubicBezTo>
                <a:cubicBezTo>
                  <a:pt x="1746742" y="-35196"/>
                  <a:pt x="1920316" y="54686"/>
                  <a:pt x="2133600" y="0"/>
                </a:cubicBezTo>
                <a:cubicBezTo>
                  <a:pt x="2346884" y="-54686"/>
                  <a:pt x="2525645" y="71204"/>
                  <a:pt x="2731008" y="0"/>
                </a:cubicBezTo>
                <a:cubicBezTo>
                  <a:pt x="2936371" y="-71204"/>
                  <a:pt x="2982504" y="27040"/>
                  <a:pt x="3200400" y="0"/>
                </a:cubicBezTo>
                <a:cubicBezTo>
                  <a:pt x="3228169" y="241426"/>
                  <a:pt x="3149952" y="374765"/>
                  <a:pt x="3200400" y="598697"/>
                </a:cubicBezTo>
                <a:cubicBezTo>
                  <a:pt x="3250848" y="822629"/>
                  <a:pt x="3146433" y="1011918"/>
                  <a:pt x="3200400" y="1168885"/>
                </a:cubicBezTo>
                <a:cubicBezTo>
                  <a:pt x="3254367" y="1325852"/>
                  <a:pt x="3179404" y="1506500"/>
                  <a:pt x="3200400" y="1796092"/>
                </a:cubicBezTo>
                <a:cubicBezTo>
                  <a:pt x="3221396" y="2085684"/>
                  <a:pt x="3198906" y="2180235"/>
                  <a:pt x="3200400" y="2337771"/>
                </a:cubicBezTo>
                <a:cubicBezTo>
                  <a:pt x="3201894" y="2495307"/>
                  <a:pt x="3163056" y="2732495"/>
                  <a:pt x="3200400" y="2850940"/>
                </a:cubicBezTo>
                <a:cubicBezTo>
                  <a:pt x="3057183" y="2885080"/>
                  <a:pt x="2907049" y="2806318"/>
                  <a:pt x="2667000" y="2850940"/>
                </a:cubicBezTo>
                <a:cubicBezTo>
                  <a:pt x="2426951" y="2895562"/>
                  <a:pt x="2347448" y="2830245"/>
                  <a:pt x="2197608" y="2850940"/>
                </a:cubicBezTo>
                <a:cubicBezTo>
                  <a:pt x="2047768" y="2871635"/>
                  <a:pt x="1834634" y="2848088"/>
                  <a:pt x="1696212" y="2850940"/>
                </a:cubicBezTo>
                <a:cubicBezTo>
                  <a:pt x="1557790" y="2853792"/>
                  <a:pt x="1347297" y="2822673"/>
                  <a:pt x="1162812" y="2850940"/>
                </a:cubicBezTo>
                <a:cubicBezTo>
                  <a:pt x="978327" y="2879207"/>
                  <a:pt x="780406" y="2843996"/>
                  <a:pt x="629412" y="2850940"/>
                </a:cubicBezTo>
                <a:cubicBezTo>
                  <a:pt x="478418" y="2857884"/>
                  <a:pt x="275277" y="2839932"/>
                  <a:pt x="0" y="2850940"/>
                </a:cubicBezTo>
                <a:cubicBezTo>
                  <a:pt x="-21576" y="2704803"/>
                  <a:pt x="31329" y="2423541"/>
                  <a:pt x="0" y="2280752"/>
                </a:cubicBezTo>
                <a:cubicBezTo>
                  <a:pt x="-31329" y="2137963"/>
                  <a:pt x="22324" y="1821682"/>
                  <a:pt x="0" y="1653545"/>
                </a:cubicBezTo>
                <a:cubicBezTo>
                  <a:pt x="-22324" y="1485408"/>
                  <a:pt x="40574" y="1279259"/>
                  <a:pt x="0" y="1140376"/>
                </a:cubicBezTo>
                <a:cubicBezTo>
                  <a:pt x="-40574" y="1001493"/>
                  <a:pt x="10235" y="733131"/>
                  <a:pt x="0" y="627207"/>
                </a:cubicBezTo>
                <a:cubicBezTo>
                  <a:pt x="-10235" y="521283"/>
                  <a:pt x="21945" y="301539"/>
                  <a:pt x="0" y="0"/>
                </a:cubicBezTo>
                <a:close/>
              </a:path>
              <a:path w="3200400" h="2850940" stroke="0" extrusionOk="0">
                <a:moveTo>
                  <a:pt x="0" y="0"/>
                </a:moveTo>
                <a:cubicBezTo>
                  <a:pt x="135131" y="-28439"/>
                  <a:pt x="276235" y="33352"/>
                  <a:pt x="501396" y="0"/>
                </a:cubicBezTo>
                <a:cubicBezTo>
                  <a:pt x="726557" y="-33352"/>
                  <a:pt x="923514" y="54517"/>
                  <a:pt x="1066800" y="0"/>
                </a:cubicBezTo>
                <a:cubicBezTo>
                  <a:pt x="1210086" y="-54517"/>
                  <a:pt x="1335308" y="3206"/>
                  <a:pt x="1504188" y="0"/>
                </a:cubicBezTo>
                <a:cubicBezTo>
                  <a:pt x="1673068" y="-3206"/>
                  <a:pt x="1882260" y="18511"/>
                  <a:pt x="2037588" y="0"/>
                </a:cubicBezTo>
                <a:cubicBezTo>
                  <a:pt x="2192916" y="-18511"/>
                  <a:pt x="2303652" y="1438"/>
                  <a:pt x="2538984" y="0"/>
                </a:cubicBezTo>
                <a:cubicBezTo>
                  <a:pt x="2774316" y="-1438"/>
                  <a:pt x="2897363" y="52548"/>
                  <a:pt x="3200400" y="0"/>
                </a:cubicBezTo>
                <a:cubicBezTo>
                  <a:pt x="3246641" y="147982"/>
                  <a:pt x="3150885" y="399439"/>
                  <a:pt x="3200400" y="598697"/>
                </a:cubicBezTo>
                <a:cubicBezTo>
                  <a:pt x="3249915" y="797955"/>
                  <a:pt x="3151629" y="1041767"/>
                  <a:pt x="3200400" y="1197395"/>
                </a:cubicBezTo>
                <a:cubicBezTo>
                  <a:pt x="3249171" y="1353023"/>
                  <a:pt x="3179666" y="1599891"/>
                  <a:pt x="3200400" y="1824602"/>
                </a:cubicBezTo>
                <a:cubicBezTo>
                  <a:pt x="3221134" y="2049313"/>
                  <a:pt x="3108211" y="2475349"/>
                  <a:pt x="3200400" y="2850940"/>
                </a:cubicBezTo>
                <a:cubicBezTo>
                  <a:pt x="3027564" y="2908823"/>
                  <a:pt x="2797975" y="2803557"/>
                  <a:pt x="2667000" y="2850940"/>
                </a:cubicBezTo>
                <a:cubicBezTo>
                  <a:pt x="2536025" y="2898323"/>
                  <a:pt x="2385639" y="2824550"/>
                  <a:pt x="2165604" y="2850940"/>
                </a:cubicBezTo>
                <a:cubicBezTo>
                  <a:pt x="1945569" y="2877330"/>
                  <a:pt x="1816990" y="2811712"/>
                  <a:pt x="1696212" y="2850940"/>
                </a:cubicBezTo>
                <a:cubicBezTo>
                  <a:pt x="1575434" y="2890168"/>
                  <a:pt x="1453519" y="2844794"/>
                  <a:pt x="1258824" y="2850940"/>
                </a:cubicBezTo>
                <a:cubicBezTo>
                  <a:pt x="1064129" y="2857086"/>
                  <a:pt x="972253" y="2809272"/>
                  <a:pt x="821436" y="2850940"/>
                </a:cubicBezTo>
                <a:cubicBezTo>
                  <a:pt x="670619" y="2892608"/>
                  <a:pt x="204551" y="2826901"/>
                  <a:pt x="0" y="2850940"/>
                </a:cubicBezTo>
                <a:cubicBezTo>
                  <a:pt x="-56139" y="2693036"/>
                  <a:pt x="1879" y="2441790"/>
                  <a:pt x="0" y="2280752"/>
                </a:cubicBezTo>
                <a:cubicBezTo>
                  <a:pt x="-1879" y="2119714"/>
                  <a:pt x="41502" y="1895924"/>
                  <a:pt x="0" y="1682055"/>
                </a:cubicBezTo>
                <a:cubicBezTo>
                  <a:pt x="-41502" y="1468186"/>
                  <a:pt x="56770" y="1300627"/>
                  <a:pt x="0" y="1083357"/>
                </a:cubicBezTo>
                <a:cubicBezTo>
                  <a:pt x="-56770" y="866087"/>
                  <a:pt x="39279" y="802464"/>
                  <a:pt x="0" y="541679"/>
                </a:cubicBezTo>
                <a:cubicBezTo>
                  <a:pt x="-39279" y="280894"/>
                  <a:pt x="64713" y="254716"/>
                  <a:pt x="0" y="0"/>
                </a:cubicBezTo>
                <a:close/>
              </a:path>
            </a:pathLst>
          </a:custGeom>
          <a:ln w="28575">
            <a:solidFill>
              <a:schemeClr val="tx1"/>
            </a:solidFill>
            <a:extLst>
              <a:ext uri="{C807C97D-BFC1-408E-A445-0C87EB9F89A2}">
                <ask:lineSketchStyleProps xmlns:ask="http://schemas.microsoft.com/office/drawing/2018/sketchyshapes" xmlns="" sd="977708977">
                  <ask:type>
                    <ask:lineSketchScribble/>
                  </ask:type>
                </ask:lineSketchStyleProps>
              </a:ext>
            </a:extLst>
          </a:ln>
        </p:spPr>
        <p:txBody>
          <a:bodyPr rtlCol="0">
            <a:normAutofit fontScale="92500" lnSpcReduction="10000"/>
          </a:bodyPr>
          <a:lstStyle/>
          <a:p>
            <a:pPr rtl="0">
              <a:lnSpc>
                <a:spcPct val="100000"/>
              </a:lnSpc>
            </a:pPr>
            <a:endParaRPr lang="en-US" altLang="zh-TW" sz="2000"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latin typeface="Microsoft JhengHei UI" panose="020B0604030504040204" pitchFamily="34" charset="-120"/>
                <a:ea typeface="Microsoft JhengHei UI" panose="020B0604030504040204" pitchFamily="34" charset="-120"/>
              </a:rPr>
              <a:t>配合調查</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學校不應拒絕社工人員執行職務或訪視</a:t>
            </a:r>
            <a:r>
              <a:rPr lang="en-US" altLang="zh-TW" dirty="0">
                <a:latin typeface="Microsoft JhengHei UI" panose="020B0604030504040204" pitchFamily="34" charset="-120"/>
                <a:ea typeface="Microsoft JhengHei UI" panose="020B0604030504040204" pitchFamily="34" charset="-120"/>
              </a:rPr>
              <a:t>)</a:t>
            </a:r>
            <a:r>
              <a:rPr lang="zh-TW" altLang="en-US" dirty="0">
                <a:latin typeface="Microsoft JhengHei UI" panose="020B0604030504040204" pitchFamily="34" charset="-120"/>
                <a:ea typeface="Microsoft JhengHei UI" panose="020B0604030504040204" pitchFamily="34" charset="-120"/>
              </a:rPr>
              <a:t>。</a:t>
            </a:r>
            <a:endParaRPr lang="en-US" altLang="zh-TW"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latin typeface="Microsoft JhengHei UI" panose="020B0604030504040204" pitchFamily="34" charset="-120"/>
                <a:ea typeface="Microsoft JhengHei UI" panose="020B0604030504040204" pitchFamily="34" charset="-120"/>
              </a:rPr>
              <a:t>提供更多關於學生的資訊。</a:t>
            </a:r>
            <a:endParaRPr lang="en-US" altLang="zh-TW"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t>協助觀察學生的變化或提供校內資源。</a:t>
            </a:r>
            <a:endParaRPr lang="en-US" altLang="zh-TW" dirty="0"/>
          </a:p>
          <a:p>
            <a:pPr marL="0" indent="0" rtl="0">
              <a:lnSpc>
                <a:spcPct val="100000"/>
              </a:lnSpc>
              <a:buNone/>
            </a:pPr>
            <a:endParaRPr lang="zh-TW" altLang="en-US" sz="2000" dirty="0">
              <a:latin typeface="Microsoft JhengHei UI" panose="020B0604030504040204" pitchFamily="34" charset="-120"/>
              <a:ea typeface="Microsoft JhengHei UI" panose="020B0604030504040204" pitchFamily="34" charset="-120"/>
            </a:endParaRPr>
          </a:p>
        </p:txBody>
      </p:sp>
      <p:sp>
        <p:nvSpPr>
          <p:cNvPr id="11" name="內容版面配置區 10">
            <a:extLst>
              <a:ext uri="{FF2B5EF4-FFF2-40B4-BE49-F238E27FC236}">
                <a16:creationId xmlns:a16="http://schemas.microsoft.com/office/drawing/2014/main" xmlns="" id="{38401151-47ED-4A91-BB32-1E8E0B90F771}"/>
              </a:ext>
            </a:extLst>
          </p:cNvPr>
          <p:cNvSpPr>
            <a:spLocks noGrp="1"/>
          </p:cNvSpPr>
          <p:nvPr>
            <p:ph sz="quarter" idx="14"/>
          </p:nvPr>
        </p:nvSpPr>
        <p:spPr>
          <a:custGeom>
            <a:avLst/>
            <a:gdLst>
              <a:gd name="connsiteX0" fmla="*/ 0 w 3200400"/>
              <a:gd name="connsiteY0" fmla="*/ 0 h 2850940"/>
              <a:gd name="connsiteX1" fmla="*/ 3200400 w 3200400"/>
              <a:gd name="connsiteY1" fmla="*/ 0 h 2850940"/>
              <a:gd name="connsiteX2" fmla="*/ 3200400 w 3200400"/>
              <a:gd name="connsiteY2" fmla="*/ 2850940 h 2850940"/>
              <a:gd name="connsiteX3" fmla="*/ 0 w 3200400"/>
              <a:gd name="connsiteY3" fmla="*/ 2850940 h 2850940"/>
              <a:gd name="connsiteX4" fmla="*/ 0 w 3200400"/>
              <a:gd name="connsiteY4" fmla="*/ 0 h 285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0400" h="2850940" fill="none" extrusionOk="0">
                <a:moveTo>
                  <a:pt x="0" y="0"/>
                </a:moveTo>
                <a:cubicBezTo>
                  <a:pt x="1571557" y="-154587"/>
                  <a:pt x="2586655" y="-39757"/>
                  <a:pt x="3200400" y="0"/>
                </a:cubicBezTo>
                <a:cubicBezTo>
                  <a:pt x="3333102" y="1181374"/>
                  <a:pt x="3288007" y="2476713"/>
                  <a:pt x="3200400" y="2850940"/>
                </a:cubicBezTo>
                <a:cubicBezTo>
                  <a:pt x="1941158" y="2804473"/>
                  <a:pt x="505351" y="2700595"/>
                  <a:pt x="0" y="2850940"/>
                </a:cubicBezTo>
                <a:cubicBezTo>
                  <a:pt x="-9948" y="1589893"/>
                  <a:pt x="151447" y="1371902"/>
                  <a:pt x="0" y="0"/>
                </a:cubicBezTo>
                <a:close/>
              </a:path>
              <a:path w="3200400" h="2850940" stroke="0" extrusionOk="0">
                <a:moveTo>
                  <a:pt x="0" y="0"/>
                </a:moveTo>
                <a:cubicBezTo>
                  <a:pt x="1589430" y="133413"/>
                  <a:pt x="1912301" y="-38743"/>
                  <a:pt x="3200400" y="0"/>
                </a:cubicBezTo>
                <a:cubicBezTo>
                  <a:pt x="3040684" y="930190"/>
                  <a:pt x="3173246" y="1968870"/>
                  <a:pt x="3200400" y="2850940"/>
                </a:cubicBezTo>
                <a:cubicBezTo>
                  <a:pt x="1743177" y="2872334"/>
                  <a:pt x="669874" y="2776564"/>
                  <a:pt x="0" y="2850940"/>
                </a:cubicBezTo>
                <a:cubicBezTo>
                  <a:pt x="161105" y="2018190"/>
                  <a:pt x="35134" y="1031478"/>
                  <a:pt x="0" y="0"/>
                </a:cubicBezTo>
                <a:close/>
              </a:path>
            </a:pathLst>
          </a:custGeom>
          <a:ln w="28575">
            <a:solidFill>
              <a:schemeClr val="tx1"/>
            </a:solidFill>
            <a:extLst>
              <a:ext uri="{C807C97D-BFC1-408E-A445-0C87EB9F89A2}">
                <ask:lineSketchStyleProps xmlns:ask="http://schemas.microsoft.com/office/drawing/2018/sketchyshapes" xmlns="" sd="1917362742">
                  <ask:type>
                    <ask:lineSketchCurved/>
                  </ask:type>
                </ask:lineSketchStyleProps>
              </a:ext>
            </a:extLst>
          </a:ln>
        </p:spPr>
        <p:txBody>
          <a:bodyPr rtlCol="0">
            <a:normAutofit/>
          </a:bodyPr>
          <a:lstStyle/>
          <a:p>
            <a:pPr rtl="0">
              <a:lnSpc>
                <a:spcPct val="100000"/>
              </a:lnSpc>
            </a:pPr>
            <a:endParaRPr lang="en-US" altLang="zh-TW" sz="2000"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latin typeface="Microsoft JhengHei UI" panose="020B0604030504040204" pitchFamily="34" charset="-120"/>
                <a:ea typeface="Microsoft JhengHei UI" panose="020B0604030504040204" pitchFamily="34" charset="-120"/>
              </a:rPr>
              <a:t>若學生狀態惡化，或涉及到兒少保護情事；需要再通報或告知主責社工。</a:t>
            </a:r>
            <a:endParaRPr lang="en-US" altLang="zh-TW" dirty="0">
              <a:latin typeface="Microsoft JhengHei UI" panose="020B0604030504040204" pitchFamily="34" charset="-120"/>
              <a:ea typeface="Microsoft JhengHei UI" panose="020B0604030504040204" pitchFamily="34" charset="-120"/>
            </a:endParaRPr>
          </a:p>
          <a:p>
            <a:pPr rtl="0">
              <a:lnSpc>
                <a:spcPct val="100000"/>
              </a:lnSpc>
            </a:pPr>
            <a:r>
              <a:rPr lang="zh-TW" altLang="en-US" dirty="0"/>
              <a:t>追蹤調查後不開案的案件。</a:t>
            </a:r>
            <a:endParaRPr lang="zh-TW" altLang="en-US" dirty="0">
              <a:latin typeface="Microsoft JhengHei UI" panose="020B0604030504040204" pitchFamily="34" charset="-120"/>
              <a:ea typeface="Microsoft JhengHei UI" panose="020B0604030504040204" pitchFamily="34" charset="-120"/>
            </a:endParaRPr>
          </a:p>
          <a:p>
            <a:pPr rtl="0">
              <a:lnSpc>
                <a:spcPct val="100000"/>
              </a:lnSpc>
            </a:pPr>
            <a:endParaRPr lang="zh-TW" altLang="en-US" sz="2000"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568537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C87BC20-F439-42E6-8585-217C7939B806}"/>
              </a:ext>
            </a:extLst>
          </p:cNvPr>
          <p:cNvSpPr>
            <a:spLocks noGrp="1"/>
          </p:cNvSpPr>
          <p:nvPr>
            <p:ph type="title"/>
          </p:nvPr>
        </p:nvSpPr>
        <p:spPr/>
        <p:txBody>
          <a:bodyPr>
            <a:normAutofit fontScale="90000"/>
          </a:bodyPr>
          <a:lstStyle/>
          <a:p>
            <a:r>
              <a:rPr lang="zh-TW" altLang="en-US" sz="5400" dirty="0">
                <a:latin typeface="微軟正黑體" panose="020B0604030504040204" pitchFamily="34" charset="-120"/>
                <a:ea typeface="微軟正黑體" panose="020B0604030504040204" pitchFamily="34" charset="-120"/>
              </a:rPr>
              <a:t>反思</a:t>
            </a:r>
            <a:r>
              <a:rPr lang="en-US" altLang="zh-TW" sz="5400" dirty="0">
                <a:latin typeface="微軟正黑體" panose="020B0604030504040204" pitchFamily="34" charset="-120"/>
                <a:ea typeface="微軟正黑體" panose="020B0604030504040204" pitchFamily="34" charset="-120"/>
              </a:rPr>
              <a:t>-</a:t>
            </a:r>
            <a:r>
              <a:rPr lang="zh-TW" altLang="en-US" sz="5400" dirty="0">
                <a:latin typeface="微軟正黑體" panose="020B0604030504040204" pitchFamily="34" charset="-120"/>
                <a:ea typeface="微軟正黑體" panose="020B0604030504040204" pitchFamily="34" charset="-120"/>
              </a:rPr>
              <a:t>以中輟生輔導為例</a:t>
            </a:r>
            <a:r>
              <a:rPr lang="en-US" altLang="zh-TW" sz="5400" dirty="0">
                <a:latin typeface="微軟正黑體" panose="020B0604030504040204" pitchFamily="34" charset="-120"/>
                <a:ea typeface="微軟正黑體" panose="020B0604030504040204" pitchFamily="34" charset="-120"/>
              </a:rPr>
              <a:t/>
            </a:r>
            <a:br>
              <a:rPr lang="en-US" altLang="zh-TW" sz="5400" dirty="0">
                <a:latin typeface="微軟正黑體" panose="020B0604030504040204" pitchFamily="34" charset="-120"/>
                <a:ea typeface="微軟正黑體" panose="020B0604030504040204" pitchFamily="34" charset="-120"/>
              </a:rPr>
            </a:br>
            <a:r>
              <a:rPr lang="zh-TW" altLang="en-US" sz="5400" dirty="0">
                <a:latin typeface="微軟正黑體" panose="020B0604030504040204" pitchFamily="34" charset="-120"/>
                <a:ea typeface="微軟正黑體" panose="020B0604030504040204" pitchFamily="34" charset="-120"/>
              </a:rPr>
              <a:t>你的期待不是我的期待</a:t>
            </a:r>
          </a:p>
        </p:txBody>
      </p:sp>
      <p:sp>
        <p:nvSpPr>
          <p:cNvPr id="8" name="語音泡泡: 圓角矩形 7">
            <a:extLst>
              <a:ext uri="{FF2B5EF4-FFF2-40B4-BE49-F238E27FC236}">
                <a16:creationId xmlns:a16="http://schemas.microsoft.com/office/drawing/2014/main" xmlns="" id="{88A8F272-DE65-4861-AFCE-AB01C527DE73}"/>
              </a:ext>
            </a:extLst>
          </p:cNvPr>
          <p:cNvSpPr/>
          <p:nvPr/>
        </p:nvSpPr>
        <p:spPr>
          <a:xfrm>
            <a:off x="589280" y="2580640"/>
            <a:ext cx="4592320" cy="2936240"/>
          </a:xfrm>
          <a:custGeom>
            <a:avLst/>
            <a:gdLst>
              <a:gd name="connsiteX0" fmla="*/ 0 w 4592320"/>
              <a:gd name="connsiteY0" fmla="*/ 489383 h 2936240"/>
              <a:gd name="connsiteX1" fmla="*/ 489383 w 4592320"/>
              <a:gd name="connsiteY1" fmla="*/ 0 h 2936240"/>
              <a:gd name="connsiteX2" fmla="*/ 765387 w 4592320"/>
              <a:gd name="connsiteY2" fmla="*/ 0 h 2936240"/>
              <a:gd name="connsiteX3" fmla="*/ 765387 w 4592320"/>
              <a:gd name="connsiteY3" fmla="*/ 0 h 2936240"/>
              <a:gd name="connsiteX4" fmla="*/ 1913467 w 4592320"/>
              <a:gd name="connsiteY4" fmla="*/ 0 h 2936240"/>
              <a:gd name="connsiteX5" fmla="*/ 4102937 w 4592320"/>
              <a:gd name="connsiteY5" fmla="*/ 0 h 2936240"/>
              <a:gd name="connsiteX6" fmla="*/ 4592320 w 4592320"/>
              <a:gd name="connsiteY6" fmla="*/ 489383 h 2936240"/>
              <a:gd name="connsiteX7" fmla="*/ 4592320 w 4592320"/>
              <a:gd name="connsiteY7" fmla="*/ 1712807 h 2936240"/>
              <a:gd name="connsiteX8" fmla="*/ 4592320 w 4592320"/>
              <a:gd name="connsiteY8" fmla="*/ 1712807 h 2936240"/>
              <a:gd name="connsiteX9" fmla="*/ 4592320 w 4592320"/>
              <a:gd name="connsiteY9" fmla="*/ 2446867 h 2936240"/>
              <a:gd name="connsiteX10" fmla="*/ 4592320 w 4592320"/>
              <a:gd name="connsiteY10" fmla="*/ 2446857 h 2936240"/>
              <a:gd name="connsiteX11" fmla="*/ 4102937 w 4592320"/>
              <a:gd name="connsiteY11" fmla="*/ 2936240 h 2936240"/>
              <a:gd name="connsiteX12" fmla="*/ 1913467 w 4592320"/>
              <a:gd name="connsiteY12" fmla="*/ 2936240 h 2936240"/>
              <a:gd name="connsiteX13" fmla="*/ 1339442 w 4592320"/>
              <a:gd name="connsiteY13" fmla="*/ 3303270 h 2936240"/>
              <a:gd name="connsiteX14" fmla="*/ 765387 w 4592320"/>
              <a:gd name="connsiteY14" fmla="*/ 2936240 h 2936240"/>
              <a:gd name="connsiteX15" fmla="*/ 489383 w 4592320"/>
              <a:gd name="connsiteY15" fmla="*/ 2936240 h 2936240"/>
              <a:gd name="connsiteX16" fmla="*/ 0 w 4592320"/>
              <a:gd name="connsiteY16" fmla="*/ 2446857 h 2936240"/>
              <a:gd name="connsiteX17" fmla="*/ 0 w 4592320"/>
              <a:gd name="connsiteY17" fmla="*/ 2446867 h 2936240"/>
              <a:gd name="connsiteX18" fmla="*/ 0 w 4592320"/>
              <a:gd name="connsiteY18" fmla="*/ 1712807 h 2936240"/>
              <a:gd name="connsiteX19" fmla="*/ 0 w 4592320"/>
              <a:gd name="connsiteY19" fmla="*/ 1712807 h 2936240"/>
              <a:gd name="connsiteX20" fmla="*/ 0 w 4592320"/>
              <a:gd name="connsiteY20" fmla="*/ 489383 h 29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92320" h="2936240" fill="none" extrusionOk="0">
                <a:moveTo>
                  <a:pt x="0" y="489383"/>
                </a:moveTo>
                <a:cubicBezTo>
                  <a:pt x="36526" y="235558"/>
                  <a:pt x="224219" y="-6442"/>
                  <a:pt x="489383" y="0"/>
                </a:cubicBezTo>
                <a:cubicBezTo>
                  <a:pt x="601368" y="23166"/>
                  <a:pt x="736237" y="10910"/>
                  <a:pt x="765387" y="0"/>
                </a:cubicBezTo>
                <a:lnTo>
                  <a:pt x="765387" y="0"/>
                </a:lnTo>
                <a:cubicBezTo>
                  <a:pt x="1300499" y="-43663"/>
                  <a:pt x="1341827" y="29616"/>
                  <a:pt x="1913467" y="0"/>
                </a:cubicBezTo>
                <a:cubicBezTo>
                  <a:pt x="2155465" y="95847"/>
                  <a:pt x="3733225" y="-96454"/>
                  <a:pt x="4102937" y="0"/>
                </a:cubicBezTo>
                <a:cubicBezTo>
                  <a:pt x="4391867" y="22780"/>
                  <a:pt x="4552794" y="230530"/>
                  <a:pt x="4592320" y="489383"/>
                </a:cubicBezTo>
                <a:cubicBezTo>
                  <a:pt x="4605848" y="816438"/>
                  <a:pt x="4649060" y="1514900"/>
                  <a:pt x="4592320" y="1712807"/>
                </a:cubicBezTo>
                <a:lnTo>
                  <a:pt x="4592320" y="1712807"/>
                </a:lnTo>
                <a:cubicBezTo>
                  <a:pt x="4528038" y="1900947"/>
                  <a:pt x="4626162" y="2210991"/>
                  <a:pt x="4592320" y="2446867"/>
                </a:cubicBezTo>
                <a:cubicBezTo>
                  <a:pt x="4592320" y="2446864"/>
                  <a:pt x="4592320" y="2446860"/>
                  <a:pt x="4592320" y="2446857"/>
                </a:cubicBezTo>
                <a:cubicBezTo>
                  <a:pt x="4564126" y="2728468"/>
                  <a:pt x="4420193" y="2941633"/>
                  <a:pt x="4102937" y="2936240"/>
                </a:cubicBezTo>
                <a:cubicBezTo>
                  <a:pt x="3036558" y="2911103"/>
                  <a:pt x="2767275" y="2866227"/>
                  <a:pt x="1913467" y="2936240"/>
                </a:cubicBezTo>
                <a:cubicBezTo>
                  <a:pt x="1798234" y="3052705"/>
                  <a:pt x="1525939" y="3214285"/>
                  <a:pt x="1339442" y="3303270"/>
                </a:cubicBezTo>
                <a:cubicBezTo>
                  <a:pt x="1307771" y="3213531"/>
                  <a:pt x="946711" y="3064188"/>
                  <a:pt x="765387" y="2936240"/>
                </a:cubicBezTo>
                <a:cubicBezTo>
                  <a:pt x="681301" y="2935666"/>
                  <a:pt x="586490" y="2918200"/>
                  <a:pt x="489383" y="2936240"/>
                </a:cubicBezTo>
                <a:cubicBezTo>
                  <a:pt x="219948" y="2982307"/>
                  <a:pt x="10395" y="2723915"/>
                  <a:pt x="0" y="2446857"/>
                </a:cubicBezTo>
                <a:cubicBezTo>
                  <a:pt x="0" y="2446861"/>
                  <a:pt x="-1" y="2446863"/>
                  <a:pt x="0" y="2446867"/>
                </a:cubicBezTo>
                <a:cubicBezTo>
                  <a:pt x="62806" y="2330710"/>
                  <a:pt x="41466" y="2075266"/>
                  <a:pt x="0" y="1712807"/>
                </a:cubicBezTo>
                <a:lnTo>
                  <a:pt x="0" y="1712807"/>
                </a:lnTo>
                <a:cubicBezTo>
                  <a:pt x="-65117" y="1266505"/>
                  <a:pt x="-13436" y="863650"/>
                  <a:pt x="0" y="489383"/>
                </a:cubicBezTo>
                <a:close/>
              </a:path>
              <a:path w="4592320" h="2936240" stroke="0" extrusionOk="0">
                <a:moveTo>
                  <a:pt x="0" y="489383"/>
                </a:moveTo>
                <a:cubicBezTo>
                  <a:pt x="6225" y="232153"/>
                  <a:pt x="244918" y="3263"/>
                  <a:pt x="489383" y="0"/>
                </a:cubicBezTo>
                <a:cubicBezTo>
                  <a:pt x="549299" y="-19190"/>
                  <a:pt x="635736" y="16127"/>
                  <a:pt x="765387" y="0"/>
                </a:cubicBezTo>
                <a:lnTo>
                  <a:pt x="765387" y="0"/>
                </a:lnTo>
                <a:cubicBezTo>
                  <a:pt x="1327570" y="69546"/>
                  <a:pt x="1386735" y="-11274"/>
                  <a:pt x="1913467" y="0"/>
                </a:cubicBezTo>
                <a:cubicBezTo>
                  <a:pt x="2579767" y="108052"/>
                  <a:pt x="3181507" y="125081"/>
                  <a:pt x="4102937" y="0"/>
                </a:cubicBezTo>
                <a:cubicBezTo>
                  <a:pt x="4335582" y="7417"/>
                  <a:pt x="4583267" y="224848"/>
                  <a:pt x="4592320" y="489383"/>
                </a:cubicBezTo>
                <a:cubicBezTo>
                  <a:pt x="4553384" y="795019"/>
                  <a:pt x="4590954" y="1107323"/>
                  <a:pt x="4592320" y="1712807"/>
                </a:cubicBezTo>
                <a:lnTo>
                  <a:pt x="4592320" y="1712807"/>
                </a:lnTo>
                <a:cubicBezTo>
                  <a:pt x="4613738" y="1884870"/>
                  <a:pt x="4555045" y="2360360"/>
                  <a:pt x="4592320" y="2446867"/>
                </a:cubicBezTo>
                <a:cubicBezTo>
                  <a:pt x="4592321" y="2446863"/>
                  <a:pt x="4592319" y="2446860"/>
                  <a:pt x="4592320" y="2446857"/>
                </a:cubicBezTo>
                <a:cubicBezTo>
                  <a:pt x="4543824" y="2699723"/>
                  <a:pt x="4371365" y="2931295"/>
                  <a:pt x="4102937" y="2936240"/>
                </a:cubicBezTo>
                <a:cubicBezTo>
                  <a:pt x="3824652" y="2920340"/>
                  <a:pt x="2931850" y="2892449"/>
                  <a:pt x="1913467" y="2936240"/>
                </a:cubicBezTo>
                <a:cubicBezTo>
                  <a:pt x="1702881" y="3010727"/>
                  <a:pt x="1517947" y="3234517"/>
                  <a:pt x="1339442" y="3303270"/>
                </a:cubicBezTo>
                <a:cubicBezTo>
                  <a:pt x="1264551" y="3216199"/>
                  <a:pt x="936921" y="3111397"/>
                  <a:pt x="765387" y="2936240"/>
                </a:cubicBezTo>
                <a:cubicBezTo>
                  <a:pt x="703754" y="2955058"/>
                  <a:pt x="562477" y="2937706"/>
                  <a:pt x="489383" y="2936240"/>
                </a:cubicBezTo>
                <a:cubicBezTo>
                  <a:pt x="218190" y="2903281"/>
                  <a:pt x="27390" y="2751907"/>
                  <a:pt x="0" y="2446857"/>
                </a:cubicBezTo>
                <a:cubicBezTo>
                  <a:pt x="1" y="2446859"/>
                  <a:pt x="0" y="2446865"/>
                  <a:pt x="0" y="2446867"/>
                </a:cubicBezTo>
                <a:cubicBezTo>
                  <a:pt x="10525" y="2282333"/>
                  <a:pt x="38078" y="1904659"/>
                  <a:pt x="0" y="1712807"/>
                </a:cubicBezTo>
                <a:lnTo>
                  <a:pt x="0" y="1712807"/>
                </a:lnTo>
                <a:cubicBezTo>
                  <a:pt x="53672" y="1449171"/>
                  <a:pt x="-3165" y="789415"/>
                  <a:pt x="0" y="489383"/>
                </a:cubicBezTo>
                <a:close/>
              </a:path>
            </a:pathLst>
          </a:custGeom>
          <a:ln w="38100">
            <a:extLst>
              <a:ext uri="{C807C97D-BFC1-408E-A445-0C87EB9F89A2}">
                <ask:lineSketchStyleProps xmlns:ask="http://schemas.microsoft.com/office/drawing/2018/sketchyshapes" xmlns="" sd="211797361">
                  <a:prstGeom prst="wedgeRoundRectCallou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zh-TW" altLang="en-US" sz="4000" dirty="0">
                <a:latin typeface="微軟正黑體" panose="020B0604030504040204" pitchFamily="34" charset="-120"/>
                <a:ea typeface="微軟正黑體" panose="020B0604030504040204" pitchFamily="34" charset="-120"/>
              </a:rPr>
              <a:t>學校的想法</a:t>
            </a:r>
            <a:endParaRPr lang="en-US" altLang="zh-TW" sz="4000" dirty="0">
              <a:latin typeface="微軟正黑體" panose="020B0604030504040204" pitchFamily="34" charset="-120"/>
              <a:ea typeface="微軟正黑體" panose="020B0604030504040204" pitchFamily="34" charset="-120"/>
            </a:endParaRPr>
          </a:p>
          <a:p>
            <a:r>
              <a:rPr lang="zh-TW" altLang="en-US" sz="4000" dirty="0">
                <a:latin typeface="微軟正黑體" panose="020B0604030504040204" pitchFamily="34" charset="-120"/>
                <a:ea typeface="微軟正黑體" panose="020B0604030504040204" pitchFamily="34" charset="-120"/>
              </a:rPr>
              <a:t>希望社工能協助孩子回來學校上學。</a:t>
            </a:r>
          </a:p>
        </p:txBody>
      </p:sp>
      <p:sp>
        <p:nvSpPr>
          <p:cNvPr id="11" name="想法泡泡: 雲朵 10">
            <a:extLst>
              <a:ext uri="{FF2B5EF4-FFF2-40B4-BE49-F238E27FC236}">
                <a16:creationId xmlns:a16="http://schemas.microsoft.com/office/drawing/2014/main" xmlns="" id="{9AD50713-6273-4C72-A2D4-987947C4F257}"/>
              </a:ext>
            </a:extLst>
          </p:cNvPr>
          <p:cNvSpPr/>
          <p:nvPr/>
        </p:nvSpPr>
        <p:spPr>
          <a:xfrm>
            <a:off x="5953760" y="2438400"/>
            <a:ext cx="5400040" cy="3281680"/>
          </a:xfrm>
          <a:prstGeom prst="cloudCallou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600" dirty="0">
                <a:latin typeface="微軟正黑體" panose="020B0604030504040204" pitchFamily="34" charset="-120"/>
                <a:ea typeface="微軟正黑體" panose="020B0604030504040204" pitchFamily="34" charset="-120"/>
              </a:rPr>
              <a:t>社工的想法</a:t>
            </a:r>
            <a:endParaRPr lang="en-US" altLang="zh-TW" sz="3600" dirty="0">
              <a:latin typeface="微軟正黑體" panose="020B0604030504040204" pitchFamily="34" charset="-120"/>
              <a:ea typeface="微軟正黑體" panose="020B0604030504040204" pitchFamily="34" charset="-120"/>
            </a:endParaRPr>
          </a:p>
          <a:p>
            <a:r>
              <a:rPr lang="zh-TW" altLang="en-US" sz="3600" dirty="0">
                <a:latin typeface="微軟正黑體" panose="020B0604030504040204" pitchFamily="34" charset="-120"/>
                <a:ea typeface="微軟正黑體" panose="020B0604030504040204" pitchFamily="34" charset="-120"/>
              </a:rPr>
              <a:t>提升孩子的家庭功能及避免不當照顧的狀況發生。</a:t>
            </a:r>
          </a:p>
        </p:txBody>
      </p:sp>
    </p:spTree>
    <p:extLst>
      <p:ext uri="{BB962C8B-B14F-4D97-AF65-F5344CB8AC3E}">
        <p14:creationId xmlns:p14="http://schemas.microsoft.com/office/powerpoint/2010/main" val="213713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C87BC20-F439-42E6-8585-217C7939B806}"/>
              </a:ext>
            </a:extLst>
          </p:cNvPr>
          <p:cNvSpPr>
            <a:spLocks noGrp="1"/>
          </p:cNvSpPr>
          <p:nvPr>
            <p:ph type="title"/>
          </p:nvPr>
        </p:nvSpPr>
        <p:spPr/>
        <p:txBody>
          <a:bodyPr>
            <a:normAutofit/>
          </a:bodyPr>
          <a:lstStyle/>
          <a:p>
            <a:r>
              <a:rPr lang="zh-TW" altLang="en-US" sz="4400" dirty="0">
                <a:latin typeface="微軟正黑體" panose="020B0604030504040204" pitchFamily="34" charset="-120"/>
                <a:ea typeface="微軟正黑體" panose="020B0604030504040204" pitchFamily="34" charset="-120"/>
              </a:rPr>
              <a:t>追根究柢</a:t>
            </a:r>
            <a:r>
              <a:rPr lang="en-US" altLang="zh-TW" sz="4400" dirty="0">
                <a:latin typeface="微軟正黑體" panose="020B0604030504040204" pitchFamily="34" charset="-120"/>
                <a:ea typeface="微軟正黑體" panose="020B0604030504040204" pitchFamily="34" charset="-120"/>
              </a:rPr>
              <a:t>-</a:t>
            </a:r>
            <a:r>
              <a:rPr lang="zh-TW" altLang="en-US" sz="4400" dirty="0">
                <a:latin typeface="微軟正黑體" panose="020B0604030504040204" pitchFamily="34" charset="-120"/>
                <a:ea typeface="微軟正黑體" panose="020B0604030504040204" pitchFamily="34" charset="-120"/>
              </a:rPr>
              <a:t>找出社工與老師的觀念差異來源</a:t>
            </a:r>
          </a:p>
        </p:txBody>
      </p:sp>
      <p:sp>
        <p:nvSpPr>
          <p:cNvPr id="8" name="語音泡泡: 圓角矩形 7">
            <a:extLst>
              <a:ext uri="{FF2B5EF4-FFF2-40B4-BE49-F238E27FC236}">
                <a16:creationId xmlns:a16="http://schemas.microsoft.com/office/drawing/2014/main" xmlns="" id="{88A8F272-DE65-4861-AFCE-AB01C527DE73}"/>
              </a:ext>
            </a:extLst>
          </p:cNvPr>
          <p:cNvSpPr/>
          <p:nvPr/>
        </p:nvSpPr>
        <p:spPr>
          <a:xfrm>
            <a:off x="589280" y="2580640"/>
            <a:ext cx="4592320" cy="2936240"/>
          </a:xfrm>
          <a:custGeom>
            <a:avLst/>
            <a:gdLst>
              <a:gd name="connsiteX0" fmla="*/ 0 w 4592320"/>
              <a:gd name="connsiteY0" fmla="*/ 489383 h 2936240"/>
              <a:gd name="connsiteX1" fmla="*/ 489383 w 4592320"/>
              <a:gd name="connsiteY1" fmla="*/ 0 h 2936240"/>
              <a:gd name="connsiteX2" fmla="*/ 765387 w 4592320"/>
              <a:gd name="connsiteY2" fmla="*/ 0 h 2936240"/>
              <a:gd name="connsiteX3" fmla="*/ 765387 w 4592320"/>
              <a:gd name="connsiteY3" fmla="*/ 0 h 2936240"/>
              <a:gd name="connsiteX4" fmla="*/ 1913467 w 4592320"/>
              <a:gd name="connsiteY4" fmla="*/ 0 h 2936240"/>
              <a:gd name="connsiteX5" fmla="*/ 4102937 w 4592320"/>
              <a:gd name="connsiteY5" fmla="*/ 0 h 2936240"/>
              <a:gd name="connsiteX6" fmla="*/ 4592320 w 4592320"/>
              <a:gd name="connsiteY6" fmla="*/ 489383 h 2936240"/>
              <a:gd name="connsiteX7" fmla="*/ 4592320 w 4592320"/>
              <a:gd name="connsiteY7" fmla="*/ 1712807 h 2936240"/>
              <a:gd name="connsiteX8" fmla="*/ 4592320 w 4592320"/>
              <a:gd name="connsiteY8" fmla="*/ 1712807 h 2936240"/>
              <a:gd name="connsiteX9" fmla="*/ 4592320 w 4592320"/>
              <a:gd name="connsiteY9" fmla="*/ 2446867 h 2936240"/>
              <a:gd name="connsiteX10" fmla="*/ 4592320 w 4592320"/>
              <a:gd name="connsiteY10" fmla="*/ 2446857 h 2936240"/>
              <a:gd name="connsiteX11" fmla="*/ 4102937 w 4592320"/>
              <a:gd name="connsiteY11" fmla="*/ 2936240 h 2936240"/>
              <a:gd name="connsiteX12" fmla="*/ 1913467 w 4592320"/>
              <a:gd name="connsiteY12" fmla="*/ 2936240 h 2936240"/>
              <a:gd name="connsiteX13" fmla="*/ 1339442 w 4592320"/>
              <a:gd name="connsiteY13" fmla="*/ 3303270 h 2936240"/>
              <a:gd name="connsiteX14" fmla="*/ 765387 w 4592320"/>
              <a:gd name="connsiteY14" fmla="*/ 2936240 h 2936240"/>
              <a:gd name="connsiteX15" fmla="*/ 489383 w 4592320"/>
              <a:gd name="connsiteY15" fmla="*/ 2936240 h 2936240"/>
              <a:gd name="connsiteX16" fmla="*/ 0 w 4592320"/>
              <a:gd name="connsiteY16" fmla="*/ 2446857 h 2936240"/>
              <a:gd name="connsiteX17" fmla="*/ 0 w 4592320"/>
              <a:gd name="connsiteY17" fmla="*/ 2446867 h 2936240"/>
              <a:gd name="connsiteX18" fmla="*/ 0 w 4592320"/>
              <a:gd name="connsiteY18" fmla="*/ 1712807 h 2936240"/>
              <a:gd name="connsiteX19" fmla="*/ 0 w 4592320"/>
              <a:gd name="connsiteY19" fmla="*/ 1712807 h 2936240"/>
              <a:gd name="connsiteX20" fmla="*/ 0 w 4592320"/>
              <a:gd name="connsiteY20" fmla="*/ 489383 h 2936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92320" h="2936240" fill="none" extrusionOk="0">
                <a:moveTo>
                  <a:pt x="0" y="489383"/>
                </a:moveTo>
                <a:cubicBezTo>
                  <a:pt x="36526" y="235558"/>
                  <a:pt x="224219" y="-6442"/>
                  <a:pt x="489383" y="0"/>
                </a:cubicBezTo>
                <a:cubicBezTo>
                  <a:pt x="601368" y="23166"/>
                  <a:pt x="736237" y="10910"/>
                  <a:pt x="765387" y="0"/>
                </a:cubicBezTo>
                <a:lnTo>
                  <a:pt x="765387" y="0"/>
                </a:lnTo>
                <a:cubicBezTo>
                  <a:pt x="1300499" y="-43663"/>
                  <a:pt x="1341827" y="29616"/>
                  <a:pt x="1913467" y="0"/>
                </a:cubicBezTo>
                <a:cubicBezTo>
                  <a:pt x="2155465" y="95847"/>
                  <a:pt x="3733225" y="-96454"/>
                  <a:pt x="4102937" y="0"/>
                </a:cubicBezTo>
                <a:cubicBezTo>
                  <a:pt x="4391867" y="22780"/>
                  <a:pt x="4552794" y="230530"/>
                  <a:pt x="4592320" y="489383"/>
                </a:cubicBezTo>
                <a:cubicBezTo>
                  <a:pt x="4605848" y="816438"/>
                  <a:pt x="4649060" y="1514900"/>
                  <a:pt x="4592320" y="1712807"/>
                </a:cubicBezTo>
                <a:lnTo>
                  <a:pt x="4592320" y="1712807"/>
                </a:lnTo>
                <a:cubicBezTo>
                  <a:pt x="4528038" y="1900947"/>
                  <a:pt x="4626162" y="2210991"/>
                  <a:pt x="4592320" y="2446867"/>
                </a:cubicBezTo>
                <a:cubicBezTo>
                  <a:pt x="4592320" y="2446864"/>
                  <a:pt x="4592320" y="2446860"/>
                  <a:pt x="4592320" y="2446857"/>
                </a:cubicBezTo>
                <a:cubicBezTo>
                  <a:pt x="4564126" y="2728468"/>
                  <a:pt x="4420193" y="2941633"/>
                  <a:pt x="4102937" y="2936240"/>
                </a:cubicBezTo>
                <a:cubicBezTo>
                  <a:pt x="3036558" y="2911103"/>
                  <a:pt x="2767275" y="2866227"/>
                  <a:pt x="1913467" y="2936240"/>
                </a:cubicBezTo>
                <a:cubicBezTo>
                  <a:pt x="1798234" y="3052705"/>
                  <a:pt x="1525939" y="3214285"/>
                  <a:pt x="1339442" y="3303270"/>
                </a:cubicBezTo>
                <a:cubicBezTo>
                  <a:pt x="1307771" y="3213531"/>
                  <a:pt x="946711" y="3064188"/>
                  <a:pt x="765387" y="2936240"/>
                </a:cubicBezTo>
                <a:cubicBezTo>
                  <a:pt x="681301" y="2935666"/>
                  <a:pt x="586490" y="2918200"/>
                  <a:pt x="489383" y="2936240"/>
                </a:cubicBezTo>
                <a:cubicBezTo>
                  <a:pt x="219948" y="2982307"/>
                  <a:pt x="10395" y="2723915"/>
                  <a:pt x="0" y="2446857"/>
                </a:cubicBezTo>
                <a:cubicBezTo>
                  <a:pt x="0" y="2446861"/>
                  <a:pt x="-1" y="2446863"/>
                  <a:pt x="0" y="2446867"/>
                </a:cubicBezTo>
                <a:cubicBezTo>
                  <a:pt x="62806" y="2330710"/>
                  <a:pt x="41466" y="2075266"/>
                  <a:pt x="0" y="1712807"/>
                </a:cubicBezTo>
                <a:lnTo>
                  <a:pt x="0" y="1712807"/>
                </a:lnTo>
                <a:cubicBezTo>
                  <a:pt x="-65117" y="1266505"/>
                  <a:pt x="-13436" y="863650"/>
                  <a:pt x="0" y="489383"/>
                </a:cubicBezTo>
                <a:close/>
              </a:path>
              <a:path w="4592320" h="2936240" stroke="0" extrusionOk="0">
                <a:moveTo>
                  <a:pt x="0" y="489383"/>
                </a:moveTo>
                <a:cubicBezTo>
                  <a:pt x="6225" y="232153"/>
                  <a:pt x="244918" y="3263"/>
                  <a:pt x="489383" y="0"/>
                </a:cubicBezTo>
                <a:cubicBezTo>
                  <a:pt x="549299" y="-19190"/>
                  <a:pt x="635736" y="16127"/>
                  <a:pt x="765387" y="0"/>
                </a:cubicBezTo>
                <a:lnTo>
                  <a:pt x="765387" y="0"/>
                </a:lnTo>
                <a:cubicBezTo>
                  <a:pt x="1327570" y="69546"/>
                  <a:pt x="1386735" y="-11274"/>
                  <a:pt x="1913467" y="0"/>
                </a:cubicBezTo>
                <a:cubicBezTo>
                  <a:pt x="2579767" y="108052"/>
                  <a:pt x="3181507" y="125081"/>
                  <a:pt x="4102937" y="0"/>
                </a:cubicBezTo>
                <a:cubicBezTo>
                  <a:pt x="4335582" y="7417"/>
                  <a:pt x="4583267" y="224848"/>
                  <a:pt x="4592320" y="489383"/>
                </a:cubicBezTo>
                <a:cubicBezTo>
                  <a:pt x="4553384" y="795019"/>
                  <a:pt x="4590954" y="1107323"/>
                  <a:pt x="4592320" y="1712807"/>
                </a:cubicBezTo>
                <a:lnTo>
                  <a:pt x="4592320" y="1712807"/>
                </a:lnTo>
                <a:cubicBezTo>
                  <a:pt x="4613738" y="1884870"/>
                  <a:pt x="4555045" y="2360360"/>
                  <a:pt x="4592320" y="2446867"/>
                </a:cubicBezTo>
                <a:cubicBezTo>
                  <a:pt x="4592321" y="2446863"/>
                  <a:pt x="4592319" y="2446860"/>
                  <a:pt x="4592320" y="2446857"/>
                </a:cubicBezTo>
                <a:cubicBezTo>
                  <a:pt x="4543824" y="2699723"/>
                  <a:pt x="4371365" y="2931295"/>
                  <a:pt x="4102937" y="2936240"/>
                </a:cubicBezTo>
                <a:cubicBezTo>
                  <a:pt x="3824652" y="2920340"/>
                  <a:pt x="2931850" y="2892449"/>
                  <a:pt x="1913467" y="2936240"/>
                </a:cubicBezTo>
                <a:cubicBezTo>
                  <a:pt x="1702881" y="3010727"/>
                  <a:pt x="1517947" y="3234517"/>
                  <a:pt x="1339442" y="3303270"/>
                </a:cubicBezTo>
                <a:cubicBezTo>
                  <a:pt x="1264551" y="3216199"/>
                  <a:pt x="936921" y="3111397"/>
                  <a:pt x="765387" y="2936240"/>
                </a:cubicBezTo>
                <a:cubicBezTo>
                  <a:pt x="703754" y="2955058"/>
                  <a:pt x="562477" y="2937706"/>
                  <a:pt x="489383" y="2936240"/>
                </a:cubicBezTo>
                <a:cubicBezTo>
                  <a:pt x="218190" y="2903281"/>
                  <a:pt x="27390" y="2751907"/>
                  <a:pt x="0" y="2446857"/>
                </a:cubicBezTo>
                <a:cubicBezTo>
                  <a:pt x="1" y="2446859"/>
                  <a:pt x="0" y="2446865"/>
                  <a:pt x="0" y="2446867"/>
                </a:cubicBezTo>
                <a:cubicBezTo>
                  <a:pt x="10525" y="2282333"/>
                  <a:pt x="38078" y="1904659"/>
                  <a:pt x="0" y="1712807"/>
                </a:cubicBezTo>
                <a:lnTo>
                  <a:pt x="0" y="1712807"/>
                </a:lnTo>
                <a:cubicBezTo>
                  <a:pt x="53672" y="1449171"/>
                  <a:pt x="-3165" y="789415"/>
                  <a:pt x="0" y="489383"/>
                </a:cubicBezTo>
                <a:close/>
              </a:path>
            </a:pathLst>
          </a:custGeom>
          <a:ln w="38100">
            <a:extLst>
              <a:ext uri="{C807C97D-BFC1-408E-A445-0C87EB9F89A2}">
                <ask:lineSketchStyleProps xmlns:ask="http://schemas.microsoft.com/office/drawing/2018/sketchyshapes" xmlns="" sd="211797361">
                  <a:prstGeom prst="wedgeRoundRectCallou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zh-TW" altLang="en-US" sz="4000" dirty="0">
                <a:latin typeface="微軟正黑體" panose="020B0604030504040204" pitchFamily="34" charset="-120"/>
                <a:ea typeface="微軟正黑體" panose="020B0604030504040204" pitchFamily="34" charset="-120"/>
              </a:rPr>
              <a:t>學校的想法</a:t>
            </a:r>
            <a:endParaRPr lang="en-US" altLang="zh-TW" sz="4000" dirty="0">
              <a:latin typeface="微軟正黑體" panose="020B0604030504040204" pitchFamily="34" charset="-120"/>
              <a:ea typeface="微軟正黑體" panose="020B0604030504040204" pitchFamily="34" charset="-120"/>
            </a:endParaRPr>
          </a:p>
          <a:p>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以兒少為中心</a:t>
            </a:r>
            <a:r>
              <a:rPr lang="en-US" altLang="zh-TW" sz="4000" dirty="0">
                <a:latin typeface="微軟正黑體" panose="020B0604030504040204" pitchFamily="34" charset="-120"/>
                <a:ea typeface="微軟正黑體" panose="020B0604030504040204" pitchFamily="34" charset="-120"/>
              </a:rPr>
              <a:t>】</a:t>
            </a:r>
            <a:r>
              <a:rPr lang="zh-TW" altLang="en-US" sz="4000" dirty="0">
                <a:latin typeface="微軟正黑體" panose="020B0604030504040204" pitchFamily="34" charset="-120"/>
                <a:ea typeface="微軟正黑體" panose="020B0604030504040204" pitchFamily="34" charset="-120"/>
              </a:rPr>
              <a:t>的思考方式。</a:t>
            </a:r>
            <a:endParaRPr lang="en-US" altLang="zh-TW" sz="4000" dirty="0">
              <a:latin typeface="微軟正黑體" panose="020B0604030504040204" pitchFamily="34" charset="-120"/>
              <a:ea typeface="微軟正黑體" panose="020B0604030504040204" pitchFamily="34" charset="-120"/>
            </a:endParaRPr>
          </a:p>
        </p:txBody>
      </p:sp>
      <p:sp>
        <p:nvSpPr>
          <p:cNvPr id="11" name="想法泡泡: 雲朵 10">
            <a:extLst>
              <a:ext uri="{FF2B5EF4-FFF2-40B4-BE49-F238E27FC236}">
                <a16:creationId xmlns:a16="http://schemas.microsoft.com/office/drawing/2014/main" xmlns="" id="{9AD50713-6273-4C72-A2D4-987947C4F257}"/>
              </a:ext>
            </a:extLst>
          </p:cNvPr>
          <p:cNvSpPr/>
          <p:nvPr/>
        </p:nvSpPr>
        <p:spPr>
          <a:xfrm>
            <a:off x="5953760" y="2438400"/>
            <a:ext cx="5400040" cy="3281680"/>
          </a:xfrm>
          <a:prstGeom prst="cloudCallout">
            <a:avLst/>
          </a:prstGeom>
          <a:ln w="38100">
            <a:solidFill>
              <a:srgbClr val="C00000"/>
            </a:solidFill>
          </a:ln>
        </p:spPr>
        <p:style>
          <a:lnRef idx="2">
            <a:schemeClr val="accent1"/>
          </a:lnRef>
          <a:fillRef idx="1">
            <a:schemeClr val="lt1"/>
          </a:fillRef>
          <a:effectRef idx="0">
            <a:schemeClr val="accent1"/>
          </a:effectRef>
          <a:fontRef idx="minor">
            <a:schemeClr val="dk1"/>
          </a:fontRef>
        </p:style>
        <p:txBody>
          <a:bodyPr rtlCol="0" anchor="ctr"/>
          <a:lstStyle/>
          <a:p>
            <a:r>
              <a:rPr lang="zh-TW" altLang="en-US" sz="3600" dirty="0">
                <a:latin typeface="微軟正黑體" panose="020B0604030504040204" pitchFamily="34" charset="-120"/>
                <a:ea typeface="微軟正黑體" panose="020B0604030504040204" pitchFamily="34" charset="-120"/>
              </a:rPr>
              <a:t>社工的想法</a:t>
            </a:r>
            <a:endParaRPr lang="en-US" altLang="zh-TW" sz="3600" dirty="0">
              <a:latin typeface="微軟正黑體" panose="020B0604030504040204" pitchFamily="34" charset="-120"/>
              <a:ea typeface="微軟正黑體" panose="020B0604030504040204" pitchFamily="34" charset="-120"/>
            </a:endParaRPr>
          </a:p>
          <a:p>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以家庭為中心</a:t>
            </a:r>
            <a:r>
              <a:rPr lang="en-US" altLang="zh-TW" sz="3600" dirty="0">
                <a:latin typeface="微軟正黑體" panose="020B0604030504040204" pitchFamily="34" charset="-120"/>
                <a:ea typeface="微軟正黑體" panose="020B0604030504040204" pitchFamily="34" charset="-120"/>
              </a:rPr>
              <a:t>】</a:t>
            </a:r>
            <a:r>
              <a:rPr lang="zh-TW" altLang="en-US" sz="3600" dirty="0">
                <a:latin typeface="微軟正黑體" panose="020B0604030504040204" pitchFamily="34" charset="-120"/>
                <a:ea typeface="微軟正黑體" panose="020B0604030504040204" pitchFamily="34" charset="-120"/>
              </a:rPr>
              <a:t>的思考方式。</a:t>
            </a:r>
            <a:endParaRPr lang="en-US" altLang="zh-TW" sz="36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528328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3AE821A9-2D4A-4CE5-83F7-C698BE688E3F}"/>
              </a:ext>
            </a:extLst>
          </p:cNvPr>
          <p:cNvSpPr>
            <a:spLocks noGrp="1"/>
          </p:cNvSpPr>
          <p:nvPr>
            <p:ph type="title"/>
          </p:nvPr>
        </p:nvSpPr>
        <p:spPr>
          <a:xfrm>
            <a:off x="838200" y="314325"/>
            <a:ext cx="10515600" cy="1325563"/>
          </a:xfrm>
        </p:spPr>
        <p:txBody>
          <a:bodyPr>
            <a:normAutofit fontScale="90000"/>
          </a:bodyPr>
          <a:lstStyle/>
          <a:p>
            <a:r>
              <a:rPr lang="zh-TW" altLang="en-US" sz="4400" dirty="0">
                <a:latin typeface="微軟正黑體" panose="020B0604030504040204" pitchFamily="34" charset="-120"/>
                <a:ea typeface="微軟正黑體" panose="020B0604030504040204" pitchFamily="34" charset="-120"/>
              </a:rPr>
              <a:t>追根究柢</a:t>
            </a:r>
            <a:r>
              <a:rPr lang="en-US" altLang="zh-TW" sz="4400" dirty="0">
                <a:latin typeface="微軟正黑體" panose="020B0604030504040204" pitchFamily="34" charset="-120"/>
                <a:ea typeface="微軟正黑體" panose="020B0604030504040204" pitchFamily="34" charset="-120"/>
              </a:rPr>
              <a:t>2-</a:t>
            </a:r>
            <a:r>
              <a:rPr lang="zh-TW" altLang="en-US" sz="4400" dirty="0">
                <a:latin typeface="微軟正黑體" panose="020B0604030504040204" pitchFamily="34" charset="-120"/>
                <a:ea typeface="微軟正黑體" panose="020B0604030504040204" pitchFamily="34" charset="-120"/>
              </a:rPr>
              <a:t>找出社工與老師的觀念差異來源</a:t>
            </a:r>
            <a:endParaRPr lang="zh-TW" altLang="en-US" sz="4400" dirty="0"/>
          </a:p>
        </p:txBody>
      </p:sp>
      <p:sp>
        <p:nvSpPr>
          <p:cNvPr id="3" name="內容版面配置區 2">
            <a:extLst>
              <a:ext uri="{FF2B5EF4-FFF2-40B4-BE49-F238E27FC236}">
                <a16:creationId xmlns:a16="http://schemas.microsoft.com/office/drawing/2014/main" xmlns="" id="{766C786A-1BB9-4568-838D-DF2736FA578D}"/>
              </a:ext>
            </a:extLst>
          </p:cNvPr>
          <p:cNvSpPr>
            <a:spLocks noGrp="1"/>
          </p:cNvSpPr>
          <p:nvPr>
            <p:ph sz="half" idx="1"/>
          </p:nvPr>
        </p:nvSpPr>
        <p:spPr/>
        <p:txBody>
          <a:bodyPr>
            <a:normAutofit fontScale="92500"/>
          </a:bodyPr>
          <a:lstStyle/>
          <a:p>
            <a:r>
              <a:rPr lang="zh-TW" altLang="en-US" dirty="0">
                <a:latin typeface="微軟正黑體" panose="020B0604030504040204" pitchFamily="34" charset="-120"/>
                <a:ea typeface="微軟正黑體" panose="020B0604030504040204" pitchFamily="34" charset="-120"/>
              </a:rPr>
              <a:t>以兒少為中心的思考模式</a:t>
            </a:r>
            <a:endParaRPr lang="en-US"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以兒少為中心</a:t>
            </a:r>
            <a:endParaRPr lang="en-US"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effectLst/>
                <a:latin typeface="微軟正黑體" panose="020B0604030504040204" pitchFamily="34" charset="-120"/>
                <a:ea typeface="微軟正黑體" panose="020B0604030504040204" pitchFamily="34" charset="-120"/>
              </a:rPr>
              <a:t>和家庭工作是維護兒童的手段，而不是目的。</a:t>
            </a:r>
            <a:endParaRPr lang="en-US" altLang="zh-TW" dirty="0">
              <a:effectLst/>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重視照顧者的親職能力與責任，但容易責怪傳統上有較多照顧責任的母親。</a:t>
            </a:r>
            <a:endParaRPr lang="en-US"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endParaRPr lang="zh-TW" altLang="en-US" dirty="0">
              <a:latin typeface="微軟正黑體" panose="020B0604030504040204" pitchFamily="34" charset="-120"/>
              <a:ea typeface="微軟正黑體" panose="020B0604030504040204" pitchFamily="34" charset="-120"/>
            </a:endParaRPr>
          </a:p>
        </p:txBody>
      </p:sp>
      <p:sp>
        <p:nvSpPr>
          <p:cNvPr id="4" name="內容版面配置區 3">
            <a:extLst>
              <a:ext uri="{FF2B5EF4-FFF2-40B4-BE49-F238E27FC236}">
                <a16:creationId xmlns:a16="http://schemas.microsoft.com/office/drawing/2014/main" xmlns="" id="{9AB0876C-BE2B-45E7-8260-A982F0A374CA}"/>
              </a:ext>
            </a:extLst>
          </p:cNvPr>
          <p:cNvSpPr>
            <a:spLocks noGrp="1"/>
          </p:cNvSpPr>
          <p:nvPr>
            <p:ph sz="half" idx="2"/>
          </p:nvPr>
        </p:nvSpPr>
        <p:spPr/>
        <p:txBody>
          <a:bodyPr>
            <a:normAutofit fontScale="92500"/>
          </a:bodyPr>
          <a:lstStyle/>
          <a:p>
            <a:r>
              <a:rPr lang="zh-TW" altLang="en-US" dirty="0">
                <a:latin typeface="微軟正黑體" panose="020B0604030504040204" pitchFamily="34" charset="-120"/>
                <a:ea typeface="微軟正黑體" panose="020B0604030504040204" pitchFamily="34" charset="-120"/>
              </a:rPr>
              <a:t>以家庭為中心的思考模式</a:t>
            </a:r>
            <a:endParaRPr lang="en-US" altLang="zh-TW" dirty="0">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effectLst/>
                <a:latin typeface="微軟正黑體" panose="020B0604030504040204" pitchFamily="34" charset="-120"/>
                <a:ea typeface="微軟正黑體" panose="020B0604030504040204" pitchFamily="34" charset="-120"/>
              </a:rPr>
              <a:t>以社區為基礎的服務，對所有家庭提供支持父母角色的服務。</a:t>
            </a:r>
            <a:endParaRPr lang="en-US" altLang="zh-TW" dirty="0">
              <a:effectLst/>
              <a:latin typeface="微軟正黑體" panose="020B0604030504040204" pitchFamily="34" charset="-120"/>
              <a:ea typeface="微軟正黑體" panose="020B0604030504040204" pitchFamily="34" charset="-120"/>
            </a:endParaRPr>
          </a:p>
          <a:p>
            <a:pPr marL="514350" indent="-514350">
              <a:buFont typeface="+mj-lt"/>
              <a:buAutoNum type="arabicPeriod"/>
            </a:pPr>
            <a:r>
              <a:rPr lang="zh-TW" altLang="en-US" dirty="0">
                <a:latin typeface="微軟正黑體" panose="020B0604030504040204" pitchFamily="34" charset="-120"/>
                <a:ea typeface="微軟正黑體" panose="020B0604030504040204" pitchFamily="34" charset="-120"/>
              </a:rPr>
              <a:t>將各個家庭成員的角色與需求納入考量。</a:t>
            </a:r>
            <a:endParaRPr lang="en-US" altLang="zh-TW" dirty="0">
              <a:latin typeface="微軟正黑體" panose="020B0604030504040204" pitchFamily="34" charset="-120"/>
              <a:ea typeface="微軟正黑體" panose="020B0604030504040204" pitchFamily="34" charset="-120"/>
            </a:endParaRPr>
          </a:p>
          <a:p>
            <a:pPr marL="0" indent="0">
              <a:buNone/>
            </a:pPr>
            <a:r>
              <a:rPr lang="zh-TW" altLang="en-US" b="1" dirty="0">
                <a:latin typeface="微軟正黑體" panose="020B0604030504040204" pitchFamily="34" charset="-120"/>
                <a:ea typeface="微軟正黑體" panose="020B0604030504040204" pitchFamily="34" charset="-120"/>
              </a:rPr>
              <a:t>是不是更能理解社工與老師間想法差異的來源呢？</a:t>
            </a:r>
            <a:endParaRPr lang="en-US" altLang="zh-TW"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02328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9153F4F-A16A-4B8B-9227-2EB4EFA020AA}"/>
              </a:ext>
            </a:extLst>
          </p:cNvPr>
          <p:cNvSpPr>
            <a:spLocks noGrp="1"/>
          </p:cNvSpPr>
          <p:nvPr>
            <p:ph type="title"/>
          </p:nvPr>
        </p:nvSpPr>
        <p:spPr/>
        <p:txBody>
          <a:bodyPr rtlCol="0">
            <a:normAutofit/>
          </a:bodyPr>
          <a:lstStyle/>
          <a:p>
            <a:pPr rtl="0"/>
            <a:r>
              <a:rPr lang="zh-TW" altLang="en-US" sz="6000" dirty="0">
                <a:solidFill>
                  <a:schemeClr val="bg1"/>
                </a:solidFill>
                <a:latin typeface="教育部隸書" panose="01010104010101010101" pitchFamily="2" charset="-120"/>
                <a:ea typeface="教育部隸書" panose="01010104010101010101" pitchFamily="2" charset="-120"/>
              </a:rPr>
              <a:t>主題三</a:t>
            </a:r>
            <a:endParaRPr lang="zh-TW" altLang="en-US" sz="6000" dirty="0">
              <a:latin typeface="教育部隸書" panose="01010104010101010101" pitchFamily="2" charset="-120"/>
              <a:ea typeface="教育部隸書" panose="01010104010101010101" pitchFamily="2" charset="-120"/>
            </a:endParaRPr>
          </a:p>
        </p:txBody>
      </p:sp>
      <p:sp>
        <p:nvSpPr>
          <p:cNvPr id="3" name="文字版面配置區 2">
            <a:extLst>
              <a:ext uri="{FF2B5EF4-FFF2-40B4-BE49-F238E27FC236}">
                <a16:creationId xmlns:a16="http://schemas.microsoft.com/office/drawing/2014/main" xmlns="" id="{4BF9879B-7534-4AE1-813D-DDCAD3281B73}"/>
              </a:ext>
            </a:extLst>
          </p:cNvPr>
          <p:cNvSpPr>
            <a:spLocks noGrp="1"/>
          </p:cNvSpPr>
          <p:nvPr>
            <p:ph type="body" sz="quarter" idx="13"/>
          </p:nvPr>
        </p:nvSpPr>
        <p:spPr/>
        <p:txBody>
          <a:bodyPr rtlCol="0"/>
          <a:lstStyle/>
          <a:p>
            <a:pPr rtl="0"/>
            <a:r>
              <a:rPr lang="zh-TW" altLang="en-US" sz="4800" dirty="0">
                <a:latin typeface="教育部隸書" panose="01010104010101010101" pitchFamily="2" charset="-120"/>
                <a:ea typeface="教育部隸書" panose="01010104010101010101" pitchFamily="2" charset="-120"/>
              </a:rPr>
              <a:t>通報的小提醒</a:t>
            </a:r>
            <a:endParaRPr lang="zh-TW" altLang="en-US" sz="4800" dirty="0">
              <a:solidFill>
                <a:schemeClr val="bg1"/>
              </a:solidFill>
              <a:latin typeface="教育部隸書" panose="01010104010101010101" pitchFamily="2" charset="-120"/>
              <a:ea typeface="教育部隸書" panose="01010104010101010101" pitchFamily="2"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382457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928CA63-450B-4AE7-8204-3F7FD486BAF7}"/>
              </a:ext>
            </a:extLst>
          </p:cNvPr>
          <p:cNvSpPr>
            <a:spLocks noGrp="1"/>
          </p:cNvSpPr>
          <p:nvPr>
            <p:ph type="title"/>
          </p:nvPr>
        </p:nvSpPr>
        <p:spPr/>
        <p:txBody>
          <a:bodyPr>
            <a:normAutofit/>
          </a:bodyPr>
          <a:lstStyle/>
          <a:p>
            <a:pPr algn="ctr"/>
            <a:r>
              <a:rPr lang="zh-TW" altLang="en-US" sz="4400" dirty="0"/>
              <a:t>教育人員是兒少保護網絡一員</a:t>
            </a:r>
          </a:p>
        </p:txBody>
      </p:sp>
      <p:sp>
        <p:nvSpPr>
          <p:cNvPr id="3" name="內容版面配置區 2">
            <a:extLst>
              <a:ext uri="{FF2B5EF4-FFF2-40B4-BE49-F238E27FC236}">
                <a16:creationId xmlns:a16="http://schemas.microsoft.com/office/drawing/2014/main" xmlns="" id="{875AA635-9CB1-413E-8032-BA7A3EDB94D5}"/>
              </a:ext>
            </a:extLst>
          </p:cNvPr>
          <p:cNvSpPr>
            <a:spLocks noGrp="1"/>
          </p:cNvSpPr>
          <p:nvPr>
            <p:ph idx="1"/>
          </p:nvPr>
        </p:nvSpPr>
        <p:spPr/>
        <p:txBody>
          <a:bodyPr>
            <a:normAutofit/>
          </a:bodyPr>
          <a:lstStyle/>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家庭及學校是兒少社會化時間最長的學習場域，因此父母與師長是兒童、少年關係最密切的成員。</a:t>
            </a:r>
            <a:endParaRPr lang="en-US" altLang="zh-TW" sz="28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關於兒少保護的法令，如兒童及少年福利與權益保障法、家庭暴力防治法、性侵害犯罪防治法、兒童及少年性剝削防制條例等，皆賦予學校「</a:t>
            </a:r>
            <a:r>
              <a:rPr lang="zh-TW" altLang="en-US" sz="2800" b="1" dirty="0">
                <a:latin typeface="Noto Serif CJK TC" panose="02020400000000000000" pitchFamily="18" charset="-120"/>
                <a:ea typeface="Noto Serif CJK TC" panose="02020400000000000000" pitchFamily="18" charset="-120"/>
              </a:rPr>
              <a:t>責任通報</a:t>
            </a:r>
            <a:r>
              <a:rPr lang="zh-TW" altLang="en-US" sz="2800" dirty="0">
                <a:latin typeface="Noto Serif CJK TC" panose="02020400000000000000" pitchFamily="18" charset="-120"/>
                <a:ea typeface="Noto Serif CJK TC" panose="02020400000000000000" pitchFamily="18" charset="-120"/>
              </a:rPr>
              <a:t>」的義務。</a:t>
            </a:r>
            <a:endParaRPr lang="en-US" altLang="zh-TW" sz="2800" dirty="0">
              <a:latin typeface="Noto Serif CJK TC" panose="02020400000000000000" pitchFamily="18" charset="-120"/>
              <a:ea typeface="Noto Serif CJK TC" panose="02020400000000000000" pitchFamily="18" charset="-120"/>
            </a:endParaRPr>
          </a:p>
        </p:txBody>
      </p:sp>
    </p:spTree>
    <p:extLst>
      <p:ext uri="{BB962C8B-B14F-4D97-AF65-F5344CB8AC3E}">
        <p14:creationId xmlns:p14="http://schemas.microsoft.com/office/powerpoint/2010/main" val="2859520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D64A1D1-DD07-4DD2-A527-4B1F52D6AB78}"/>
              </a:ext>
            </a:extLst>
          </p:cNvPr>
          <p:cNvSpPr>
            <a:spLocks noGrp="1"/>
          </p:cNvSpPr>
          <p:nvPr>
            <p:ph type="title"/>
          </p:nvPr>
        </p:nvSpPr>
        <p:spPr>
          <a:xfrm>
            <a:off x="731471" y="664844"/>
            <a:ext cx="4178808" cy="2509520"/>
          </a:xfrm>
        </p:spPr>
        <p:txBody>
          <a:bodyPr rtlCol="0"/>
          <a:lstStyle/>
          <a:p>
            <a:pPr rtl="0"/>
            <a:r>
              <a:rPr lang="zh-TW" altLang="en-US" dirty="0">
                <a:latin typeface="教育部隸書" panose="01010104010101010101" pitchFamily="2" charset="-120"/>
                <a:ea typeface="教育部隸書" panose="01010104010101010101" pitchFamily="2" charset="-120"/>
              </a:rPr>
              <a:t>主題</a:t>
            </a:r>
          </a:p>
        </p:txBody>
      </p:sp>
      <p:sp>
        <p:nvSpPr>
          <p:cNvPr id="3" name="內容版面配置區 2">
            <a:extLst>
              <a:ext uri="{FF2B5EF4-FFF2-40B4-BE49-F238E27FC236}">
                <a16:creationId xmlns:a16="http://schemas.microsoft.com/office/drawing/2014/main" xmlns="" id="{617E8896-AA49-4FBF-8BB1-9480E622D5AF}"/>
              </a:ext>
            </a:extLst>
          </p:cNvPr>
          <p:cNvSpPr>
            <a:spLocks noGrp="1"/>
          </p:cNvSpPr>
          <p:nvPr>
            <p:ph idx="1"/>
          </p:nvPr>
        </p:nvSpPr>
        <p:spPr/>
        <p:txBody>
          <a:bodyPr rtlCol="0"/>
          <a:lstStyle/>
          <a:p>
            <a:pPr lvl="0" rtl="0"/>
            <a:r>
              <a:rPr lang="zh-TW" altLang="en-US" dirty="0">
                <a:latin typeface="教育部隸書" panose="01010104010101010101" pitchFamily="2" charset="-120"/>
                <a:ea typeface="教育部隸書" panose="01010104010101010101" pitchFamily="2" charset="-120"/>
              </a:rPr>
              <a:t>處遇流程與內容</a:t>
            </a:r>
          </a:p>
          <a:p>
            <a:pPr lvl="0" rtl="0"/>
            <a:r>
              <a:rPr lang="zh-TW" altLang="en-US" dirty="0">
                <a:latin typeface="教育部隸書" panose="01010104010101010101" pitchFamily="2" charset="-120"/>
                <a:ea typeface="教育部隸書" panose="01010104010101010101" pitchFamily="2" charset="-120"/>
              </a:rPr>
              <a:t>教育單位的角色</a:t>
            </a:r>
          </a:p>
          <a:p>
            <a:pPr lvl="0" rtl="0"/>
            <a:r>
              <a:rPr lang="zh-TW" altLang="en-US" dirty="0">
                <a:latin typeface="教育部隸書" panose="01010104010101010101" pitchFamily="2" charset="-120"/>
                <a:ea typeface="教育部隸書" panose="01010104010101010101" pitchFamily="2" charset="-120"/>
              </a:rPr>
              <a:t>通報提醒</a:t>
            </a:r>
          </a:p>
          <a:p>
            <a:pPr lvl="0" rtl="0"/>
            <a:r>
              <a:rPr lang="zh-TW" altLang="en-US" dirty="0">
                <a:latin typeface="教育部隸書" panose="01010104010101010101" pitchFamily="2" charset="-120"/>
                <a:ea typeface="教育部隸書" panose="01010104010101010101" pitchFamily="2" charset="-120"/>
              </a:rPr>
              <a:t>實務問題</a:t>
            </a:r>
          </a:p>
        </p:txBody>
      </p:sp>
      <p:pic>
        <p:nvPicPr>
          <p:cNvPr id="8" name="圖片 7" descr="一張含有 文字, 美工圖案 的圖片&#10;&#10;自動產生的描述">
            <a:extLst>
              <a:ext uri="{FF2B5EF4-FFF2-40B4-BE49-F238E27FC236}">
                <a16:creationId xmlns:a16="http://schemas.microsoft.com/office/drawing/2014/main" xmlns="" id="{0B8EC79F-A636-445C-AEF2-B71276772DA7}"/>
              </a:ext>
            </a:extLst>
          </p:cNvPr>
          <p:cNvPicPr>
            <a:picLocks noChangeAspect="1"/>
          </p:cNvPicPr>
          <p:nvPr/>
        </p:nvPicPr>
        <p:blipFill>
          <a:blip r:embed="rId3"/>
          <a:stretch>
            <a:fillRect/>
          </a:stretch>
        </p:blipFill>
        <p:spPr>
          <a:xfrm>
            <a:off x="284480" y="3683636"/>
            <a:ext cx="4625799" cy="2839084"/>
          </a:xfrm>
          <a:prstGeom prst="rect">
            <a:avLst/>
          </a:prstGeom>
        </p:spPr>
      </p:pic>
    </p:spTree>
    <p:extLst>
      <p:ext uri="{BB962C8B-B14F-4D97-AF65-F5344CB8AC3E}">
        <p14:creationId xmlns:p14="http://schemas.microsoft.com/office/powerpoint/2010/main" val="244284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1">
            <a:extLst>
              <a:ext uri="{FF2B5EF4-FFF2-40B4-BE49-F238E27FC236}">
                <a16:creationId xmlns:a16="http://schemas.microsoft.com/office/drawing/2014/main" xmlns="" id="{3DED6ECC-1E9D-F745-9235-3D2F9F57C61C}"/>
              </a:ext>
            </a:extLst>
          </p:cNvPr>
          <p:cNvSpPr>
            <a:spLocks noGrp="1"/>
          </p:cNvSpPr>
          <p:nvPr>
            <p:ph type="title"/>
          </p:nvPr>
        </p:nvSpPr>
        <p:spPr>
          <a:xfrm>
            <a:off x="1513489" y="323192"/>
            <a:ext cx="8229600" cy="1143000"/>
          </a:xfrm>
        </p:spPr>
        <p:txBody>
          <a:bodyPr>
            <a:normAutofit/>
          </a:bodyPr>
          <a:lstStyle/>
          <a:p>
            <a:r>
              <a:rPr lang="zh-TW" altLang="en-US" sz="4800" dirty="0"/>
              <a:t>兒少保護的類型</a:t>
            </a:r>
          </a:p>
        </p:txBody>
      </p:sp>
      <p:sp>
        <p:nvSpPr>
          <p:cNvPr id="98308" name="內容版面配置區 3">
            <a:extLst>
              <a:ext uri="{FF2B5EF4-FFF2-40B4-BE49-F238E27FC236}">
                <a16:creationId xmlns:a16="http://schemas.microsoft.com/office/drawing/2014/main" xmlns="" id="{EE9E3F64-65E9-5741-9507-AF227FB570E9}"/>
              </a:ext>
            </a:extLst>
          </p:cNvPr>
          <p:cNvSpPr>
            <a:spLocks noGrp="1"/>
          </p:cNvSpPr>
          <p:nvPr>
            <p:ph sz="half" idx="2"/>
          </p:nvPr>
        </p:nvSpPr>
        <p:spPr>
          <a:xfrm>
            <a:off x="6224752" y="2411030"/>
            <a:ext cx="5129048" cy="3732618"/>
          </a:xfrm>
        </p:spPr>
        <p:txBody>
          <a:bodyPr>
            <a:normAutofit/>
          </a:bodyPr>
          <a:lstStyle/>
          <a:p>
            <a:pPr marL="0" indent="0">
              <a:buNone/>
              <a:defRPr/>
            </a:pPr>
            <a:r>
              <a:rPr lang="zh-TW" altLang="en-US" sz="2400" dirty="0">
                <a:latin typeface="Noto Serif CJK TC" panose="02020400000000000000" pitchFamily="18" charset="-120"/>
                <a:ea typeface="Noto Serif CJK TC" panose="02020400000000000000" pitchFamily="18" charset="-120"/>
              </a:rPr>
              <a:t>提醒</a:t>
            </a:r>
            <a:endParaRPr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rabicPeriod"/>
              <a:defRPr/>
            </a:pPr>
            <a:r>
              <a:rPr lang="zh-TW" altLang="en-US" sz="2400" dirty="0">
                <a:latin typeface="Noto Serif CJK TC" panose="02020400000000000000" pitchFamily="18" charset="-120"/>
                <a:ea typeface="Noto Serif CJK TC" panose="02020400000000000000" pitchFamily="18" charset="-120"/>
              </a:rPr>
              <a:t>兒少保護共分為六大類型</a:t>
            </a:r>
            <a:endParaRPr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rabicPeriod"/>
              <a:defRPr/>
            </a:pPr>
            <a:r>
              <a:rPr lang="zh-TW" altLang="en-US" sz="2400" dirty="0">
                <a:latin typeface="Noto Serif CJK TC" panose="02020400000000000000" pitchFamily="18" charset="-120"/>
                <a:ea typeface="Noto Serif CJK TC" panose="02020400000000000000" pitchFamily="18" charset="-120"/>
              </a:rPr>
              <a:t>根據不同類型使用正確表單</a:t>
            </a:r>
            <a:endParaRPr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rabicPeriod"/>
              <a:defRPr/>
            </a:pPr>
            <a:r>
              <a:rPr lang="zh-TW" altLang="en-US" sz="2400" dirty="0">
                <a:latin typeface="Noto Serif CJK TC" panose="02020400000000000000" pitchFamily="18" charset="-120"/>
                <a:ea typeface="Noto Serif CJK TC" panose="02020400000000000000" pitchFamily="18" charset="-120"/>
              </a:rPr>
              <a:t>釐清主要照顧者的態度及是否有合適照顧資源相當重要</a:t>
            </a:r>
            <a:endParaRPr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rabicPeriod"/>
              <a:defRPr/>
            </a:pPr>
            <a:r>
              <a:rPr lang="zh-TW" altLang="en-US" sz="2400" dirty="0">
                <a:latin typeface="Noto Serif CJK TC" panose="02020400000000000000" pitchFamily="18" charset="-120"/>
                <a:ea typeface="Noto Serif CJK TC" panose="02020400000000000000" pitchFamily="18" charset="-120"/>
              </a:rPr>
              <a:t>可留下傷勢照片，近拍、全身</a:t>
            </a:r>
            <a:endParaRPr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rabicPeriod"/>
              <a:defRPr/>
            </a:pPr>
            <a:r>
              <a:rPr lang="zh-TW" altLang="en-US" sz="2400" dirty="0">
                <a:latin typeface="Noto Serif CJK TC" panose="02020400000000000000" pitchFamily="18" charset="-120"/>
                <a:ea typeface="Noto Serif CJK TC" panose="02020400000000000000" pitchFamily="18" charset="-120"/>
              </a:rPr>
              <a:t>被害人</a:t>
            </a:r>
            <a:r>
              <a:rPr lang="en-US" altLang="zh-TW" sz="2400" dirty="0">
                <a:latin typeface="Noto Serif CJK TC" panose="02020400000000000000" pitchFamily="18" charset="-120"/>
                <a:ea typeface="Noto Serif CJK TC" panose="02020400000000000000" pitchFamily="18" charset="-120"/>
              </a:rPr>
              <a:t>/</a:t>
            </a:r>
            <a:r>
              <a:rPr lang="zh-TW" altLang="en-US" sz="2400" dirty="0">
                <a:latin typeface="Noto Serif CJK TC" panose="02020400000000000000" pitchFamily="18" charset="-120"/>
                <a:ea typeface="Noto Serif CJK TC" panose="02020400000000000000" pitchFamily="18" charset="-120"/>
              </a:rPr>
              <a:t>相對人身分資訊清楚註記</a:t>
            </a:r>
            <a:endParaRPr lang="en-US" altLang="zh-TW" sz="2400" dirty="0">
              <a:latin typeface="Noto Serif CJK TC" panose="02020400000000000000" pitchFamily="18" charset="-120"/>
              <a:ea typeface="Noto Serif CJK TC" panose="02020400000000000000" pitchFamily="18" charset="-120"/>
            </a:endParaRPr>
          </a:p>
          <a:p>
            <a:pPr>
              <a:defRPr/>
            </a:pPr>
            <a:endParaRPr lang="en-US" altLang="zh-TW" sz="2400" dirty="0">
              <a:latin typeface="微軟正黑體" panose="020B0604030504040204" pitchFamily="34" charset="-120"/>
              <a:ea typeface="微軟正黑體" panose="020B0604030504040204" pitchFamily="34" charset="-120"/>
            </a:endParaRPr>
          </a:p>
          <a:p>
            <a:pPr>
              <a:defRPr/>
            </a:pPr>
            <a:endParaRPr lang="en-US" altLang="zh-TW" dirty="0">
              <a:latin typeface="微軟正黑體" panose="020B0604030504040204" pitchFamily="34" charset="-120"/>
              <a:ea typeface="微軟正黑體" panose="020B0604030504040204" pitchFamily="34" charset="-120"/>
            </a:endParaRPr>
          </a:p>
          <a:p>
            <a:pPr>
              <a:defRPr/>
            </a:pPr>
            <a:endParaRPr lang="en-US" altLang="zh-TW" dirty="0"/>
          </a:p>
          <a:p>
            <a:pPr>
              <a:defRPr/>
            </a:pPr>
            <a:endParaRPr lang="en-US" altLang="zh-TW" dirty="0"/>
          </a:p>
        </p:txBody>
      </p:sp>
      <p:sp>
        <p:nvSpPr>
          <p:cNvPr id="100357" name="投影片編號版面配置區 4">
            <a:extLst>
              <a:ext uri="{FF2B5EF4-FFF2-40B4-BE49-F238E27FC236}">
                <a16:creationId xmlns:a16="http://schemas.microsoft.com/office/drawing/2014/main" xmlns="" id="{D32BE009-C7A4-CB41-BEC6-BD543FFE686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A0BE3B46-16EF-7A42-A336-C9D03D051C97}" type="slidenum">
              <a:rPr lang="zh-TW" altLang="en-US" sz="1200">
                <a:solidFill>
                  <a:srgbClr val="898989"/>
                </a:solidFill>
                <a:latin typeface="Gill Sans MT" panose="020B0502020104020203" pitchFamily="34" charset="0"/>
              </a:rPr>
              <a:pPr>
                <a:spcBef>
                  <a:spcPct val="0"/>
                </a:spcBef>
                <a:buFontTx/>
                <a:buNone/>
              </a:pPr>
              <a:t>20</a:t>
            </a:fld>
            <a:endParaRPr lang="zh-TW" altLang="en-US" sz="1200">
              <a:solidFill>
                <a:srgbClr val="898989"/>
              </a:solidFill>
              <a:latin typeface="Gill Sans MT" panose="020B0502020104020203" pitchFamily="34" charset="0"/>
            </a:endParaRPr>
          </a:p>
        </p:txBody>
      </p:sp>
      <p:graphicFrame>
        <p:nvGraphicFramePr>
          <p:cNvPr id="8" name="內容版面配置區 1">
            <a:extLst>
              <a:ext uri="{FF2B5EF4-FFF2-40B4-BE49-F238E27FC236}">
                <a16:creationId xmlns:a16="http://schemas.microsoft.com/office/drawing/2014/main" xmlns="" id="{D581ADB2-0F75-D442-A7B8-1AF143780D33}"/>
              </a:ext>
            </a:extLst>
          </p:cNvPr>
          <p:cNvGraphicFramePr>
            <a:graphicFrameLocks/>
          </p:cNvGraphicFramePr>
          <p:nvPr>
            <p:extLst>
              <p:ext uri="{D42A27DB-BD31-4B8C-83A1-F6EECF244321}">
                <p14:modId xmlns:p14="http://schemas.microsoft.com/office/powerpoint/2010/main" val="3551866711"/>
              </p:ext>
            </p:extLst>
          </p:nvPr>
        </p:nvGraphicFramePr>
        <p:xfrm>
          <a:off x="421436" y="1620574"/>
          <a:ext cx="5295316" cy="5086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94548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3">
            <a:extLst>
              <a:ext uri="{FF2B5EF4-FFF2-40B4-BE49-F238E27FC236}">
                <a16:creationId xmlns:a16="http://schemas.microsoft.com/office/drawing/2014/main" xmlns="" id="{F07500B7-7E01-435C-8540-16A27FD37D2B}"/>
              </a:ext>
            </a:extLst>
          </p:cNvPr>
          <p:cNvSpPr txBox="1"/>
          <p:nvPr/>
        </p:nvSpPr>
        <p:spPr>
          <a:xfrm>
            <a:off x="535207" y="136529"/>
            <a:ext cx="11571064" cy="523219"/>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800" b="1" i="0" u="none" strike="noStrike" kern="1200" cap="none" spc="0" baseline="0" dirty="0">
                <a:solidFill>
                  <a:srgbClr val="414042"/>
                </a:solidFill>
                <a:uFillTx/>
                <a:latin typeface="微軟正黑體" pitchFamily="34"/>
                <a:ea typeface="微軟正黑體" pitchFamily="34"/>
              </a:rPr>
              <a:t>脆弱家庭辨識指標</a:t>
            </a:r>
            <a:endParaRPr lang="en-US" sz="2800" b="1" i="0" u="none" strike="noStrike" kern="1200" cap="none" spc="0" baseline="0" dirty="0">
              <a:solidFill>
                <a:srgbClr val="C00000"/>
              </a:solidFill>
              <a:uFillTx/>
              <a:latin typeface="微軟正黑體" pitchFamily="34"/>
              <a:ea typeface="微軟正黑體" pitchFamily="34"/>
            </a:endParaRPr>
          </a:p>
        </p:txBody>
      </p:sp>
      <p:pic>
        <p:nvPicPr>
          <p:cNvPr id="3" name="圖片 4">
            <a:extLst>
              <a:ext uri="{FF2B5EF4-FFF2-40B4-BE49-F238E27FC236}">
                <a16:creationId xmlns:a16="http://schemas.microsoft.com/office/drawing/2014/main" xmlns="" id="{3B79B3EB-7978-4939-A2E6-B8876325B295}"/>
              </a:ext>
            </a:extLst>
          </p:cNvPr>
          <p:cNvPicPr>
            <a:picLocks noChangeAspect="1"/>
          </p:cNvPicPr>
          <p:nvPr/>
        </p:nvPicPr>
        <p:blipFill>
          <a:blip r:embed="rId2"/>
          <a:stretch>
            <a:fillRect/>
          </a:stretch>
        </p:blipFill>
        <p:spPr>
          <a:xfrm>
            <a:off x="5780489" y="3179085"/>
            <a:ext cx="1425650" cy="1425650"/>
          </a:xfrm>
          <a:prstGeom prst="rect">
            <a:avLst/>
          </a:prstGeom>
          <a:noFill/>
          <a:ln cap="flat">
            <a:noFill/>
          </a:ln>
        </p:spPr>
      </p:pic>
      <p:pic>
        <p:nvPicPr>
          <p:cNvPr id="4" name="圖片 7">
            <a:extLst>
              <a:ext uri="{FF2B5EF4-FFF2-40B4-BE49-F238E27FC236}">
                <a16:creationId xmlns:a16="http://schemas.microsoft.com/office/drawing/2014/main" xmlns="" id="{59E96140-081F-4347-A6D1-BC21E4948E5A}"/>
              </a:ext>
            </a:extLst>
          </p:cNvPr>
          <p:cNvPicPr>
            <a:picLocks noChangeAspect="1"/>
          </p:cNvPicPr>
          <p:nvPr/>
        </p:nvPicPr>
        <p:blipFill>
          <a:blip r:embed="rId3"/>
          <a:stretch>
            <a:fillRect/>
          </a:stretch>
        </p:blipFill>
        <p:spPr>
          <a:xfrm>
            <a:off x="5780489" y="4855089"/>
            <a:ext cx="1425650" cy="1425650"/>
          </a:xfrm>
          <a:prstGeom prst="rect">
            <a:avLst/>
          </a:prstGeom>
          <a:noFill/>
          <a:ln cap="flat">
            <a:noFill/>
          </a:ln>
        </p:spPr>
      </p:pic>
      <p:pic>
        <p:nvPicPr>
          <p:cNvPr id="5" name="圖片 9">
            <a:extLst>
              <a:ext uri="{FF2B5EF4-FFF2-40B4-BE49-F238E27FC236}">
                <a16:creationId xmlns:a16="http://schemas.microsoft.com/office/drawing/2014/main" xmlns="" id="{1906C232-3182-49F5-89CD-7FFCDA50CD95}"/>
              </a:ext>
            </a:extLst>
          </p:cNvPr>
          <p:cNvPicPr>
            <a:picLocks noChangeAspect="1"/>
          </p:cNvPicPr>
          <p:nvPr/>
        </p:nvPicPr>
        <p:blipFill>
          <a:blip r:embed="rId4"/>
          <a:stretch>
            <a:fillRect/>
          </a:stretch>
        </p:blipFill>
        <p:spPr>
          <a:xfrm>
            <a:off x="5780489" y="1219718"/>
            <a:ext cx="1425650" cy="1425650"/>
          </a:xfrm>
          <a:prstGeom prst="rect">
            <a:avLst/>
          </a:prstGeom>
          <a:noFill/>
          <a:ln cap="flat">
            <a:noFill/>
          </a:ln>
        </p:spPr>
      </p:pic>
      <p:pic>
        <p:nvPicPr>
          <p:cNvPr id="6" name="圖片 21">
            <a:extLst>
              <a:ext uri="{FF2B5EF4-FFF2-40B4-BE49-F238E27FC236}">
                <a16:creationId xmlns:a16="http://schemas.microsoft.com/office/drawing/2014/main" xmlns="" id="{AAD0D9A3-8F98-4B78-92C0-7707860D5639}"/>
              </a:ext>
            </a:extLst>
          </p:cNvPr>
          <p:cNvPicPr>
            <a:picLocks noChangeAspect="1"/>
          </p:cNvPicPr>
          <p:nvPr/>
        </p:nvPicPr>
        <p:blipFill>
          <a:blip r:embed="rId5"/>
          <a:stretch>
            <a:fillRect/>
          </a:stretch>
        </p:blipFill>
        <p:spPr>
          <a:xfrm>
            <a:off x="335365" y="1219718"/>
            <a:ext cx="1425650" cy="1425650"/>
          </a:xfrm>
          <a:prstGeom prst="rect">
            <a:avLst/>
          </a:prstGeom>
          <a:noFill/>
          <a:ln cap="flat">
            <a:noFill/>
          </a:ln>
        </p:spPr>
      </p:pic>
      <p:grpSp>
        <p:nvGrpSpPr>
          <p:cNvPr id="7" name="群組 64">
            <a:extLst>
              <a:ext uri="{FF2B5EF4-FFF2-40B4-BE49-F238E27FC236}">
                <a16:creationId xmlns:a16="http://schemas.microsoft.com/office/drawing/2014/main" xmlns="" id="{C003A2B0-DF65-4FFA-BD47-56D3AD810CAB}"/>
              </a:ext>
            </a:extLst>
          </p:cNvPr>
          <p:cNvGrpSpPr/>
          <p:nvPr/>
        </p:nvGrpSpPr>
        <p:grpSpPr>
          <a:xfrm>
            <a:off x="1829860" y="1207629"/>
            <a:ext cx="3780001" cy="1326794"/>
            <a:chOff x="1829860" y="1207629"/>
            <a:chExt cx="3780001" cy="1326794"/>
          </a:xfrm>
        </p:grpSpPr>
        <p:sp>
          <p:nvSpPr>
            <p:cNvPr id="8" name="文字方塊 23">
              <a:extLst>
                <a:ext uri="{FF2B5EF4-FFF2-40B4-BE49-F238E27FC236}">
                  <a16:creationId xmlns:a16="http://schemas.microsoft.com/office/drawing/2014/main" xmlns="" id="{E2E56970-4360-4AF5-8481-8C75EA38B8F0}"/>
                </a:ext>
              </a:extLst>
            </p:cNvPr>
            <p:cNvSpPr txBox="1"/>
            <p:nvPr/>
          </p:nvSpPr>
          <p:spPr>
            <a:xfrm>
              <a:off x="1890375" y="1614574"/>
              <a:ext cx="3545403" cy="892554"/>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66F95"/>
                  </a:solidFill>
                  <a:uFillTx/>
                  <a:latin typeface="微軟正黑體" pitchFamily="34"/>
                  <a:ea typeface="微軟正黑體" pitchFamily="34"/>
                </a:rPr>
                <a:t>工作不穩定或失業、急難變故</a:t>
              </a:r>
              <a:endParaRPr lang="en-US" sz="1600" b="1" i="0" u="none" strike="noStrike" kern="1200" cap="none" spc="0" baseline="0">
                <a:solidFill>
                  <a:srgbClr val="066F95"/>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66F95"/>
                  </a:solidFill>
                  <a:uFillTx/>
                  <a:latin typeface="微軟正黑體" pitchFamily="34"/>
                  <a:ea typeface="微軟正黑體" pitchFamily="34"/>
                </a:rPr>
                <a:t>家庭成員因傷病有醫療或生活費用需求</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66F95"/>
                  </a:solidFill>
                  <a:uFillTx/>
                  <a:latin typeface="微軟正黑體" pitchFamily="34"/>
                  <a:ea typeface="微軟正黑體" pitchFamily="34"/>
                </a:rPr>
                <a:t>家庭因債務、財務凍結或具急迫性需求</a:t>
              </a:r>
            </a:p>
          </p:txBody>
        </p:sp>
        <p:sp>
          <p:nvSpPr>
            <p:cNvPr id="9" name="矩形 24">
              <a:extLst>
                <a:ext uri="{FF2B5EF4-FFF2-40B4-BE49-F238E27FC236}">
                  <a16:creationId xmlns:a16="http://schemas.microsoft.com/office/drawing/2014/main" xmlns="" id="{2A57447A-0321-4671-871E-D0F937249E60}"/>
                </a:ext>
              </a:extLst>
            </p:cNvPr>
            <p:cNvSpPr/>
            <p:nvPr/>
          </p:nvSpPr>
          <p:spPr>
            <a:xfrm>
              <a:off x="1829860" y="1605924"/>
              <a:ext cx="3780001" cy="291455"/>
            </a:xfrm>
            <a:prstGeom prst="rect">
              <a:avLst/>
            </a:prstGeom>
            <a:solidFill>
              <a:srgbClr val="066F95">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0" name="矩形 25">
              <a:extLst>
                <a:ext uri="{FF2B5EF4-FFF2-40B4-BE49-F238E27FC236}">
                  <a16:creationId xmlns:a16="http://schemas.microsoft.com/office/drawing/2014/main" xmlns="" id="{CF7F6FA5-3B7C-4D28-8C79-A8008BC11232}"/>
                </a:ext>
              </a:extLst>
            </p:cNvPr>
            <p:cNvSpPr/>
            <p:nvPr/>
          </p:nvSpPr>
          <p:spPr>
            <a:xfrm>
              <a:off x="1829860" y="1925406"/>
              <a:ext cx="3780001" cy="291455"/>
            </a:xfrm>
            <a:prstGeom prst="rect">
              <a:avLst/>
            </a:prstGeom>
            <a:solidFill>
              <a:srgbClr val="066F95">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1" name="矩形 26">
              <a:extLst>
                <a:ext uri="{FF2B5EF4-FFF2-40B4-BE49-F238E27FC236}">
                  <a16:creationId xmlns:a16="http://schemas.microsoft.com/office/drawing/2014/main" xmlns="" id="{3DCFE9B2-61D1-4FD4-B37D-FB15061E46DE}"/>
                </a:ext>
              </a:extLst>
            </p:cNvPr>
            <p:cNvSpPr/>
            <p:nvPr/>
          </p:nvSpPr>
          <p:spPr>
            <a:xfrm>
              <a:off x="1829860" y="2242968"/>
              <a:ext cx="3780001" cy="291455"/>
            </a:xfrm>
            <a:prstGeom prst="rect">
              <a:avLst/>
            </a:prstGeom>
            <a:solidFill>
              <a:srgbClr val="066F95">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2" name="文字方塊 22">
              <a:extLst>
                <a:ext uri="{FF2B5EF4-FFF2-40B4-BE49-F238E27FC236}">
                  <a16:creationId xmlns:a16="http://schemas.microsoft.com/office/drawing/2014/main" xmlns="" id="{25F29D41-BF4A-4176-A672-64D39BB43030}"/>
                </a:ext>
              </a:extLst>
            </p:cNvPr>
            <p:cNvSpPr txBox="1"/>
            <p:nvPr/>
          </p:nvSpPr>
          <p:spPr>
            <a:xfrm>
              <a:off x="1829860" y="1207629"/>
              <a:ext cx="1978779"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66F95"/>
                  </a:solidFill>
                  <a:uFillTx/>
                  <a:latin typeface="微軟正黑體" pitchFamily="34"/>
                  <a:ea typeface="微軟正黑體" pitchFamily="34"/>
                </a:rPr>
                <a:t>家庭經濟陷困</a:t>
              </a:r>
            </a:p>
          </p:txBody>
        </p:sp>
      </p:grpSp>
      <p:pic>
        <p:nvPicPr>
          <p:cNvPr id="13" name="圖片 17">
            <a:extLst>
              <a:ext uri="{FF2B5EF4-FFF2-40B4-BE49-F238E27FC236}">
                <a16:creationId xmlns:a16="http://schemas.microsoft.com/office/drawing/2014/main" xmlns="" id="{7DCBEFCC-AED0-4524-B807-F2163095391C}"/>
              </a:ext>
            </a:extLst>
          </p:cNvPr>
          <p:cNvPicPr>
            <a:picLocks noChangeAspect="1"/>
          </p:cNvPicPr>
          <p:nvPr/>
        </p:nvPicPr>
        <p:blipFill>
          <a:blip r:embed="rId6"/>
          <a:stretch>
            <a:fillRect/>
          </a:stretch>
        </p:blipFill>
        <p:spPr>
          <a:xfrm>
            <a:off x="335365" y="2835161"/>
            <a:ext cx="1425650" cy="1425650"/>
          </a:xfrm>
          <a:prstGeom prst="rect">
            <a:avLst/>
          </a:prstGeom>
          <a:noFill/>
          <a:ln cap="flat">
            <a:noFill/>
          </a:ln>
        </p:spPr>
      </p:pic>
      <p:grpSp>
        <p:nvGrpSpPr>
          <p:cNvPr id="14" name="群組 65">
            <a:extLst>
              <a:ext uri="{FF2B5EF4-FFF2-40B4-BE49-F238E27FC236}">
                <a16:creationId xmlns:a16="http://schemas.microsoft.com/office/drawing/2014/main" xmlns="" id="{F6F0AC78-550C-4B66-AE9D-EF1F18D242F9}"/>
              </a:ext>
            </a:extLst>
          </p:cNvPr>
          <p:cNvGrpSpPr/>
          <p:nvPr/>
        </p:nvGrpSpPr>
        <p:grpSpPr>
          <a:xfrm>
            <a:off x="1829860" y="2856997"/>
            <a:ext cx="3780001" cy="1256448"/>
            <a:chOff x="1829860" y="2856997"/>
            <a:chExt cx="3780001" cy="1256448"/>
          </a:xfrm>
        </p:grpSpPr>
        <p:sp>
          <p:nvSpPr>
            <p:cNvPr id="15" name="文字方塊 35">
              <a:extLst>
                <a:ext uri="{FF2B5EF4-FFF2-40B4-BE49-F238E27FC236}">
                  <a16:creationId xmlns:a16="http://schemas.microsoft.com/office/drawing/2014/main" xmlns="" id="{FC6C2211-67AA-4D78-837D-E36B43CB4AD2}"/>
                </a:ext>
              </a:extLst>
            </p:cNvPr>
            <p:cNvSpPr txBox="1"/>
            <p:nvPr/>
          </p:nvSpPr>
          <p:spPr>
            <a:xfrm>
              <a:off x="1890375" y="3263941"/>
              <a:ext cx="3719477" cy="815608"/>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1852B5"/>
                  </a:solidFill>
                  <a:uFillTx/>
                  <a:latin typeface="微軟正黑體" pitchFamily="34"/>
                  <a:ea typeface="微軟正黑體" pitchFamily="34"/>
                </a:rPr>
                <a:t>天然災害或意外事故等突發性事件致家庭支持功能受損</a:t>
              </a:r>
              <a:endParaRPr lang="en-US" sz="1600" b="1" i="0" u="none" strike="noStrike" kern="1200" cap="none" spc="0" baseline="0">
                <a:solidFill>
                  <a:srgbClr val="1852B5"/>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1852B5"/>
                  </a:solidFill>
                  <a:uFillTx/>
                  <a:latin typeface="微軟正黑體" pitchFamily="34"/>
                  <a:ea typeface="微軟正黑體" pitchFamily="34"/>
                </a:rPr>
                <a:t>家庭成員突發性變故致家庭支持功能受損</a:t>
              </a:r>
            </a:p>
          </p:txBody>
        </p:sp>
        <p:sp>
          <p:nvSpPr>
            <p:cNvPr id="16" name="矩形 32">
              <a:extLst>
                <a:ext uri="{FF2B5EF4-FFF2-40B4-BE49-F238E27FC236}">
                  <a16:creationId xmlns:a16="http://schemas.microsoft.com/office/drawing/2014/main" xmlns="" id="{75F7FD35-BDEA-4A29-B1B9-DBBD099806B5}"/>
                </a:ext>
              </a:extLst>
            </p:cNvPr>
            <p:cNvSpPr/>
            <p:nvPr/>
          </p:nvSpPr>
          <p:spPr>
            <a:xfrm>
              <a:off x="1829860" y="3255291"/>
              <a:ext cx="3780001" cy="532802"/>
            </a:xfrm>
            <a:prstGeom prst="rect">
              <a:avLst/>
            </a:prstGeom>
            <a:solidFill>
              <a:srgbClr val="1852B5">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7" name="矩形 34">
              <a:extLst>
                <a:ext uri="{FF2B5EF4-FFF2-40B4-BE49-F238E27FC236}">
                  <a16:creationId xmlns:a16="http://schemas.microsoft.com/office/drawing/2014/main" xmlns="" id="{05FD05D7-08ED-4EA4-9B5A-BF5A227FF9F3}"/>
                </a:ext>
              </a:extLst>
            </p:cNvPr>
            <p:cNvSpPr/>
            <p:nvPr/>
          </p:nvSpPr>
          <p:spPr>
            <a:xfrm>
              <a:off x="1829860" y="3821990"/>
              <a:ext cx="3780001" cy="291455"/>
            </a:xfrm>
            <a:prstGeom prst="rect">
              <a:avLst/>
            </a:prstGeom>
            <a:solidFill>
              <a:srgbClr val="1852B5">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8" name="文字方塊 36">
              <a:extLst>
                <a:ext uri="{FF2B5EF4-FFF2-40B4-BE49-F238E27FC236}">
                  <a16:creationId xmlns:a16="http://schemas.microsoft.com/office/drawing/2014/main" xmlns="" id="{4644B5E1-F3D2-4F3A-8A1B-8D3AF859B7E8}"/>
                </a:ext>
              </a:extLst>
            </p:cNvPr>
            <p:cNvSpPr txBox="1"/>
            <p:nvPr/>
          </p:nvSpPr>
          <p:spPr>
            <a:xfrm>
              <a:off x="1829860" y="2856997"/>
              <a:ext cx="2635136"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1852B5"/>
                  </a:solidFill>
                  <a:uFillTx/>
                  <a:latin typeface="微軟正黑體" pitchFamily="34"/>
                  <a:ea typeface="微軟正黑體" pitchFamily="34"/>
                </a:rPr>
                <a:t>家庭支持系統變化</a:t>
              </a:r>
            </a:p>
          </p:txBody>
        </p:sp>
      </p:grpSp>
      <p:pic>
        <p:nvPicPr>
          <p:cNvPr id="19" name="圖片 13">
            <a:extLst>
              <a:ext uri="{FF2B5EF4-FFF2-40B4-BE49-F238E27FC236}">
                <a16:creationId xmlns:a16="http://schemas.microsoft.com/office/drawing/2014/main" xmlns="" id="{412EC7AA-9772-4F59-AB80-9560B779E936}"/>
              </a:ext>
            </a:extLst>
          </p:cNvPr>
          <p:cNvPicPr>
            <a:picLocks noChangeAspect="1"/>
          </p:cNvPicPr>
          <p:nvPr/>
        </p:nvPicPr>
        <p:blipFill>
          <a:blip r:embed="rId7"/>
          <a:stretch>
            <a:fillRect/>
          </a:stretch>
        </p:blipFill>
        <p:spPr>
          <a:xfrm>
            <a:off x="335365" y="4511164"/>
            <a:ext cx="1425650" cy="1425650"/>
          </a:xfrm>
          <a:prstGeom prst="rect">
            <a:avLst/>
          </a:prstGeom>
          <a:noFill/>
          <a:ln cap="flat">
            <a:noFill/>
          </a:ln>
        </p:spPr>
      </p:pic>
      <p:grpSp>
        <p:nvGrpSpPr>
          <p:cNvPr id="20" name="群組 66">
            <a:extLst>
              <a:ext uri="{FF2B5EF4-FFF2-40B4-BE49-F238E27FC236}">
                <a16:creationId xmlns:a16="http://schemas.microsoft.com/office/drawing/2014/main" xmlns="" id="{FF4BD282-98F5-49F0-A991-A721D277E0DE}"/>
              </a:ext>
            </a:extLst>
          </p:cNvPr>
          <p:cNvGrpSpPr/>
          <p:nvPr/>
        </p:nvGrpSpPr>
        <p:grpSpPr>
          <a:xfrm>
            <a:off x="1829860" y="4695471"/>
            <a:ext cx="3780001" cy="931096"/>
            <a:chOff x="1829860" y="4695471"/>
            <a:chExt cx="3780001" cy="931096"/>
          </a:xfrm>
        </p:grpSpPr>
        <p:sp>
          <p:nvSpPr>
            <p:cNvPr id="21" name="矩形 38">
              <a:extLst>
                <a:ext uri="{FF2B5EF4-FFF2-40B4-BE49-F238E27FC236}">
                  <a16:creationId xmlns:a16="http://schemas.microsoft.com/office/drawing/2014/main" xmlns="" id="{8F2DD8B7-E024-4E59-8A9A-23F1C1126A7A}"/>
                </a:ext>
              </a:extLst>
            </p:cNvPr>
            <p:cNvSpPr/>
            <p:nvPr/>
          </p:nvSpPr>
          <p:spPr>
            <a:xfrm>
              <a:off x="1829860" y="5093765"/>
              <a:ext cx="3780001" cy="532802"/>
            </a:xfrm>
            <a:prstGeom prst="rect">
              <a:avLst/>
            </a:prstGeom>
            <a:solidFill>
              <a:srgbClr val="3934A7">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22" name="文字方塊 37">
              <a:extLst>
                <a:ext uri="{FF2B5EF4-FFF2-40B4-BE49-F238E27FC236}">
                  <a16:creationId xmlns:a16="http://schemas.microsoft.com/office/drawing/2014/main" xmlns="" id="{2FCE2EBD-13EF-448A-ACB9-F0AC76377108}"/>
                </a:ext>
              </a:extLst>
            </p:cNvPr>
            <p:cNvSpPr txBox="1"/>
            <p:nvPr/>
          </p:nvSpPr>
          <p:spPr>
            <a:xfrm>
              <a:off x="1890375" y="5102416"/>
              <a:ext cx="3626839" cy="492440"/>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3934A7"/>
                  </a:solidFill>
                  <a:uFillTx/>
                  <a:latin typeface="微軟正黑體" pitchFamily="34"/>
                  <a:ea typeface="微軟正黑體" pitchFamily="34"/>
                </a:rPr>
                <a:t>親密關係、家庭成員關係衝突</a:t>
              </a:r>
              <a:r>
                <a:rPr lang="en-US" sz="1600" b="1" i="0" u="none" strike="noStrike" kern="1200" cap="none" spc="0" baseline="0">
                  <a:solidFill>
                    <a:srgbClr val="3934A7"/>
                  </a:solidFill>
                  <a:uFillTx/>
                  <a:latin typeface="微軟正黑體" pitchFamily="34"/>
                  <a:ea typeface="微軟正黑體" pitchFamily="34"/>
                </a:rPr>
                <a:t>(</a:t>
              </a:r>
              <a:r>
                <a:rPr lang="zh-TW" sz="1600" b="1" i="0" u="none" strike="noStrike" kern="1200" cap="none" spc="0" baseline="0">
                  <a:solidFill>
                    <a:srgbClr val="3934A7"/>
                  </a:solidFill>
                  <a:uFillTx/>
                  <a:latin typeface="微軟正黑體" pitchFamily="34"/>
                  <a:ea typeface="微軟正黑體" pitchFamily="34"/>
                </a:rPr>
                <a:t>未達家暴程度</a:t>
              </a:r>
              <a:r>
                <a:rPr lang="en-US" sz="1600" b="1" i="0" u="none" strike="noStrike" kern="1200" cap="none" spc="0" baseline="0">
                  <a:solidFill>
                    <a:srgbClr val="3934A7"/>
                  </a:solidFill>
                  <a:uFillTx/>
                  <a:latin typeface="微軟正黑體" pitchFamily="34"/>
                  <a:ea typeface="微軟正黑體" pitchFamily="34"/>
                </a:rPr>
                <a:t>)</a:t>
              </a:r>
              <a:r>
                <a:rPr lang="zh-TW" sz="1600" b="1" i="0" u="none" strike="noStrike" kern="1200" cap="none" spc="0" baseline="0">
                  <a:solidFill>
                    <a:srgbClr val="3934A7"/>
                  </a:solidFill>
                  <a:uFillTx/>
                  <a:latin typeface="微軟正黑體" pitchFamily="34"/>
                  <a:ea typeface="微軟正黑體" pitchFamily="34"/>
                </a:rPr>
                <a:t>或疏離致家庭成員身心健康堪慮</a:t>
              </a:r>
            </a:p>
          </p:txBody>
        </p:sp>
        <p:sp>
          <p:nvSpPr>
            <p:cNvPr id="23" name="文字方塊 40">
              <a:extLst>
                <a:ext uri="{FF2B5EF4-FFF2-40B4-BE49-F238E27FC236}">
                  <a16:creationId xmlns:a16="http://schemas.microsoft.com/office/drawing/2014/main" xmlns="" id="{4F807909-074D-4531-AAB9-4DA67A6CDAC2}"/>
                </a:ext>
              </a:extLst>
            </p:cNvPr>
            <p:cNvSpPr txBox="1"/>
            <p:nvPr/>
          </p:nvSpPr>
          <p:spPr>
            <a:xfrm>
              <a:off x="1829860" y="4695471"/>
              <a:ext cx="2882591"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3934A7"/>
                  </a:solidFill>
                  <a:uFillTx/>
                  <a:latin typeface="微軟正黑體" pitchFamily="34"/>
                  <a:ea typeface="微軟正黑體" pitchFamily="34"/>
                </a:rPr>
                <a:t>家庭關係衝突或疏離</a:t>
              </a:r>
            </a:p>
          </p:txBody>
        </p:sp>
      </p:grpSp>
      <p:grpSp>
        <p:nvGrpSpPr>
          <p:cNvPr id="24" name="群組 61">
            <a:extLst>
              <a:ext uri="{FF2B5EF4-FFF2-40B4-BE49-F238E27FC236}">
                <a16:creationId xmlns:a16="http://schemas.microsoft.com/office/drawing/2014/main" xmlns="" id="{2949A252-E158-4C4D-84AB-767FA00C68F9}"/>
              </a:ext>
            </a:extLst>
          </p:cNvPr>
          <p:cNvGrpSpPr/>
          <p:nvPr/>
        </p:nvGrpSpPr>
        <p:grpSpPr>
          <a:xfrm>
            <a:off x="7270888" y="1126961"/>
            <a:ext cx="4590004" cy="1822298"/>
            <a:chOff x="7270888" y="1126961"/>
            <a:chExt cx="4590004" cy="1822298"/>
          </a:xfrm>
        </p:grpSpPr>
        <p:sp>
          <p:nvSpPr>
            <p:cNvPr id="25" name="文字方塊 44">
              <a:extLst>
                <a:ext uri="{FF2B5EF4-FFF2-40B4-BE49-F238E27FC236}">
                  <a16:creationId xmlns:a16="http://schemas.microsoft.com/office/drawing/2014/main" xmlns="" id="{1DBEA436-DB72-4DF7-9391-A28739045C35}"/>
                </a:ext>
              </a:extLst>
            </p:cNvPr>
            <p:cNvSpPr txBox="1"/>
            <p:nvPr/>
          </p:nvSpPr>
          <p:spPr>
            <a:xfrm>
              <a:off x="7331403" y="1533906"/>
              <a:ext cx="4487070" cy="138499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7725D"/>
                  </a:solidFill>
                  <a:uFillTx/>
                  <a:latin typeface="微軟正黑體" pitchFamily="34"/>
                  <a:ea typeface="微軟正黑體" pitchFamily="34"/>
                </a:rPr>
                <a:t>主要照顧者資源或教養知能不足，且無合適替代性照顧者或輔佐人</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7725D"/>
                  </a:solidFill>
                  <a:uFillTx/>
                  <a:latin typeface="微軟正黑體" pitchFamily="34"/>
                  <a:ea typeface="微軟正黑體" pitchFamily="34"/>
                </a:rPr>
                <a:t>具有特殊照顧需求之兒少，致主要照顧者難以負荷或照顧困難有疏忽之虞</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07725D"/>
                  </a:solidFill>
                  <a:uFillTx/>
                  <a:latin typeface="微軟正黑體" pitchFamily="34"/>
                  <a:ea typeface="微軟正黑體" pitchFamily="34"/>
                </a:rPr>
                <a:t>兒少不適應行為，因家庭功能薄弱致有照顧問題</a:t>
              </a:r>
            </a:p>
          </p:txBody>
        </p:sp>
        <p:sp>
          <p:nvSpPr>
            <p:cNvPr id="26" name="矩形 45">
              <a:extLst>
                <a:ext uri="{FF2B5EF4-FFF2-40B4-BE49-F238E27FC236}">
                  <a16:creationId xmlns:a16="http://schemas.microsoft.com/office/drawing/2014/main" xmlns="" id="{5CC0C438-E981-4706-AA5B-D53197664F66}"/>
                </a:ext>
              </a:extLst>
            </p:cNvPr>
            <p:cNvSpPr/>
            <p:nvPr/>
          </p:nvSpPr>
          <p:spPr>
            <a:xfrm>
              <a:off x="7270888" y="1525264"/>
              <a:ext cx="4590004" cy="532802"/>
            </a:xfrm>
            <a:prstGeom prst="rect">
              <a:avLst/>
            </a:prstGeom>
            <a:solidFill>
              <a:srgbClr val="07725D">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27" name="文字方塊 48">
              <a:extLst>
                <a:ext uri="{FF2B5EF4-FFF2-40B4-BE49-F238E27FC236}">
                  <a16:creationId xmlns:a16="http://schemas.microsoft.com/office/drawing/2014/main" xmlns="" id="{03458DF5-3810-4796-8721-3C0ED5FE180D}"/>
                </a:ext>
              </a:extLst>
            </p:cNvPr>
            <p:cNvSpPr txBox="1"/>
            <p:nvPr/>
          </p:nvSpPr>
          <p:spPr>
            <a:xfrm>
              <a:off x="7270888" y="1126961"/>
              <a:ext cx="2513374"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07725D"/>
                  </a:solidFill>
                  <a:uFillTx/>
                  <a:latin typeface="微軟正黑體" pitchFamily="34"/>
                  <a:ea typeface="微軟正黑體" pitchFamily="34"/>
                </a:rPr>
                <a:t>兒少發展不利處境</a:t>
              </a:r>
            </a:p>
          </p:txBody>
        </p:sp>
        <p:sp>
          <p:nvSpPr>
            <p:cNvPr id="28" name="矩形 56">
              <a:extLst>
                <a:ext uri="{FF2B5EF4-FFF2-40B4-BE49-F238E27FC236}">
                  <a16:creationId xmlns:a16="http://schemas.microsoft.com/office/drawing/2014/main" xmlns="" id="{9FA0C2F2-981E-412A-9F46-684F1FF5A7FA}"/>
                </a:ext>
              </a:extLst>
            </p:cNvPr>
            <p:cNvSpPr/>
            <p:nvPr/>
          </p:nvSpPr>
          <p:spPr>
            <a:xfrm>
              <a:off x="7270888" y="2657657"/>
              <a:ext cx="4590004" cy="291602"/>
            </a:xfrm>
            <a:prstGeom prst="rect">
              <a:avLst/>
            </a:prstGeom>
            <a:solidFill>
              <a:srgbClr val="07725D">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29" name="矩形 57">
              <a:extLst>
                <a:ext uri="{FF2B5EF4-FFF2-40B4-BE49-F238E27FC236}">
                  <a16:creationId xmlns:a16="http://schemas.microsoft.com/office/drawing/2014/main" xmlns="" id="{06DA1AFF-D972-4F2B-B504-9A826BAAA2D5}"/>
                </a:ext>
              </a:extLst>
            </p:cNvPr>
            <p:cNvSpPr/>
            <p:nvPr/>
          </p:nvSpPr>
          <p:spPr>
            <a:xfrm>
              <a:off x="7270888" y="2091168"/>
              <a:ext cx="4590004" cy="532802"/>
            </a:xfrm>
            <a:prstGeom prst="rect">
              <a:avLst/>
            </a:prstGeom>
            <a:solidFill>
              <a:srgbClr val="07725D">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grpSp>
        <p:nvGrpSpPr>
          <p:cNvPr id="30" name="群組 62">
            <a:extLst>
              <a:ext uri="{FF2B5EF4-FFF2-40B4-BE49-F238E27FC236}">
                <a16:creationId xmlns:a16="http://schemas.microsoft.com/office/drawing/2014/main" xmlns="" id="{15FAC6F1-BDE2-4481-97CD-CBB775C52322}"/>
              </a:ext>
            </a:extLst>
          </p:cNvPr>
          <p:cNvGrpSpPr/>
          <p:nvPr/>
        </p:nvGrpSpPr>
        <p:grpSpPr>
          <a:xfrm>
            <a:off x="7270888" y="3098179"/>
            <a:ext cx="4590004" cy="1572493"/>
            <a:chOff x="7270888" y="3098179"/>
            <a:chExt cx="4590004" cy="1572493"/>
          </a:xfrm>
        </p:grpSpPr>
        <p:sp>
          <p:nvSpPr>
            <p:cNvPr id="31" name="文字方塊 49">
              <a:extLst>
                <a:ext uri="{FF2B5EF4-FFF2-40B4-BE49-F238E27FC236}">
                  <a16:creationId xmlns:a16="http://schemas.microsoft.com/office/drawing/2014/main" xmlns="" id="{DE03E480-6803-4947-A035-3C729149E2F5}"/>
                </a:ext>
              </a:extLst>
            </p:cNvPr>
            <p:cNvSpPr txBox="1"/>
            <p:nvPr/>
          </p:nvSpPr>
          <p:spPr>
            <a:xfrm>
              <a:off x="7331403" y="3505123"/>
              <a:ext cx="4487070" cy="113877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218E0A"/>
                  </a:solidFill>
                  <a:uFillTx/>
                  <a:latin typeface="微軟正黑體" pitchFamily="34"/>
                  <a:ea typeface="微軟正黑體" pitchFamily="34"/>
                </a:rPr>
                <a:t>家庭成員生活自理能力薄弱或其他不利因素致有特殊照顧或服務需求</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218E0A"/>
                  </a:solidFill>
                  <a:uFillTx/>
                  <a:latin typeface="微軟正黑體" pitchFamily="34"/>
                  <a:ea typeface="微軟正黑體" pitchFamily="34"/>
                </a:rPr>
                <a:t>疑似或罹患精神疾病致有特殊照顧或服務需求</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218E0A"/>
                  </a:solidFill>
                  <a:uFillTx/>
                  <a:latin typeface="微軟正黑體" pitchFamily="34"/>
                  <a:ea typeface="微軟正黑體" pitchFamily="34"/>
                </a:rPr>
                <a:t>酒癮、藥癮等成癮性行為致有特殊照顧或服務需求</a:t>
              </a:r>
            </a:p>
          </p:txBody>
        </p:sp>
        <p:sp>
          <p:nvSpPr>
            <p:cNvPr id="32" name="矩形 50">
              <a:extLst>
                <a:ext uri="{FF2B5EF4-FFF2-40B4-BE49-F238E27FC236}">
                  <a16:creationId xmlns:a16="http://schemas.microsoft.com/office/drawing/2014/main" xmlns="" id="{11DA1D54-BE2F-4C53-A838-9CB436571664}"/>
                </a:ext>
              </a:extLst>
            </p:cNvPr>
            <p:cNvSpPr/>
            <p:nvPr/>
          </p:nvSpPr>
          <p:spPr>
            <a:xfrm>
              <a:off x="7270888" y="3496482"/>
              <a:ext cx="4590004" cy="532802"/>
            </a:xfrm>
            <a:prstGeom prst="rect">
              <a:avLst/>
            </a:prstGeom>
            <a:solidFill>
              <a:srgbClr val="789926">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33" name="矩形 51">
              <a:extLst>
                <a:ext uri="{FF2B5EF4-FFF2-40B4-BE49-F238E27FC236}">
                  <a16:creationId xmlns:a16="http://schemas.microsoft.com/office/drawing/2014/main" xmlns="" id="{A60B24C0-3F4F-4CCE-833E-B3DC26C5FF9F}"/>
                </a:ext>
              </a:extLst>
            </p:cNvPr>
            <p:cNvSpPr/>
            <p:nvPr/>
          </p:nvSpPr>
          <p:spPr>
            <a:xfrm>
              <a:off x="7270888" y="4063182"/>
              <a:ext cx="4590004" cy="291455"/>
            </a:xfrm>
            <a:prstGeom prst="rect">
              <a:avLst/>
            </a:prstGeom>
            <a:solidFill>
              <a:srgbClr val="789926">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34" name="文字方塊 52">
              <a:extLst>
                <a:ext uri="{FF2B5EF4-FFF2-40B4-BE49-F238E27FC236}">
                  <a16:creationId xmlns:a16="http://schemas.microsoft.com/office/drawing/2014/main" xmlns="" id="{CE67BEFF-72CA-4F9C-8BD8-49707C73DA67}"/>
                </a:ext>
              </a:extLst>
            </p:cNvPr>
            <p:cNvSpPr txBox="1"/>
            <p:nvPr/>
          </p:nvSpPr>
          <p:spPr>
            <a:xfrm>
              <a:off x="7270888" y="3098179"/>
              <a:ext cx="3497351"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218E0A"/>
                  </a:solidFill>
                  <a:uFillTx/>
                  <a:latin typeface="微軟正黑體" pitchFamily="34"/>
                  <a:ea typeface="微軟正黑體" pitchFamily="34"/>
                </a:rPr>
                <a:t>家庭成員有不利處境</a:t>
              </a:r>
            </a:p>
          </p:txBody>
        </p:sp>
        <p:sp>
          <p:nvSpPr>
            <p:cNvPr id="35" name="矩形 58">
              <a:extLst>
                <a:ext uri="{FF2B5EF4-FFF2-40B4-BE49-F238E27FC236}">
                  <a16:creationId xmlns:a16="http://schemas.microsoft.com/office/drawing/2014/main" xmlns="" id="{D9AD0242-DCD6-49F9-849B-1E87BCDBD5C9}"/>
                </a:ext>
              </a:extLst>
            </p:cNvPr>
            <p:cNvSpPr/>
            <p:nvPr/>
          </p:nvSpPr>
          <p:spPr>
            <a:xfrm>
              <a:off x="7270888" y="4379217"/>
              <a:ext cx="4590004" cy="291455"/>
            </a:xfrm>
            <a:prstGeom prst="rect">
              <a:avLst/>
            </a:prstGeom>
            <a:solidFill>
              <a:srgbClr val="789926">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grpSp>
        <p:nvGrpSpPr>
          <p:cNvPr id="36" name="群組 63">
            <a:extLst>
              <a:ext uri="{FF2B5EF4-FFF2-40B4-BE49-F238E27FC236}">
                <a16:creationId xmlns:a16="http://schemas.microsoft.com/office/drawing/2014/main" xmlns="" id="{AC89E836-8D54-47A6-957F-D584EA49D086}"/>
              </a:ext>
            </a:extLst>
          </p:cNvPr>
          <p:cNvGrpSpPr/>
          <p:nvPr/>
        </p:nvGrpSpPr>
        <p:grpSpPr>
          <a:xfrm>
            <a:off x="7270888" y="5039395"/>
            <a:ext cx="4590004" cy="1029559"/>
            <a:chOff x="7270888" y="5039395"/>
            <a:chExt cx="4590004" cy="1029559"/>
          </a:xfrm>
        </p:grpSpPr>
        <p:sp>
          <p:nvSpPr>
            <p:cNvPr id="37" name="文字方塊 53">
              <a:extLst>
                <a:ext uri="{FF2B5EF4-FFF2-40B4-BE49-F238E27FC236}">
                  <a16:creationId xmlns:a16="http://schemas.microsoft.com/office/drawing/2014/main" xmlns="" id="{5D8C2F9D-1082-499F-B859-505455720A73}"/>
                </a:ext>
              </a:extLst>
            </p:cNvPr>
            <p:cNvSpPr txBox="1"/>
            <p:nvPr/>
          </p:nvSpPr>
          <p:spPr>
            <a:xfrm>
              <a:off x="7331403" y="5446340"/>
              <a:ext cx="3837992" cy="569387"/>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789926"/>
                  </a:solidFill>
                  <a:uFillTx/>
                  <a:latin typeface="微軟正黑體" pitchFamily="34"/>
                  <a:ea typeface="微軟正黑體" pitchFamily="34"/>
                </a:rPr>
                <a:t>自殺</a:t>
              </a:r>
              <a:r>
                <a:rPr lang="en-US" sz="1600" b="1" i="0" u="none" strike="noStrike" kern="1200" cap="none" spc="0" baseline="0">
                  <a:solidFill>
                    <a:srgbClr val="789926"/>
                  </a:solidFill>
                  <a:uFillTx/>
                  <a:latin typeface="微軟正黑體" pitchFamily="34"/>
                  <a:ea typeface="微軟正黑體" pitchFamily="34"/>
                </a:rPr>
                <a:t>/</a:t>
              </a:r>
              <a:r>
                <a:rPr lang="zh-TW" sz="1600" b="1" i="0" u="none" strike="noStrike" kern="1200" cap="none" spc="0" baseline="0">
                  <a:solidFill>
                    <a:srgbClr val="789926"/>
                  </a:solidFill>
                  <a:uFillTx/>
                  <a:latin typeface="微軟正黑體" pitchFamily="34"/>
                  <a:ea typeface="微軟正黑體" pitchFamily="34"/>
                </a:rPr>
                <a:t>自傷行為致有服務需求</a:t>
              </a: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789926"/>
                  </a:solidFill>
                  <a:uFillTx/>
                  <a:latin typeface="微軟正黑體" pitchFamily="34"/>
                  <a:ea typeface="微軟正黑體" pitchFamily="34"/>
                </a:rPr>
                <a:t>因社會孤立或排除的個人致有服務需求</a:t>
              </a:r>
            </a:p>
          </p:txBody>
        </p:sp>
        <p:sp>
          <p:nvSpPr>
            <p:cNvPr id="38" name="文字方塊 55">
              <a:extLst>
                <a:ext uri="{FF2B5EF4-FFF2-40B4-BE49-F238E27FC236}">
                  <a16:creationId xmlns:a16="http://schemas.microsoft.com/office/drawing/2014/main" xmlns="" id="{77D6235F-575C-4B9D-BA7D-80B8FE7C25AA}"/>
                </a:ext>
              </a:extLst>
            </p:cNvPr>
            <p:cNvSpPr txBox="1"/>
            <p:nvPr/>
          </p:nvSpPr>
          <p:spPr>
            <a:xfrm>
              <a:off x="7270888" y="5039395"/>
              <a:ext cx="2513374" cy="369335"/>
            </a:xfrm>
            <a:prstGeom prst="rect">
              <a:avLst/>
            </a:prstGeom>
            <a:noFill/>
            <a:ln cap="flat">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a:solidFill>
                    <a:srgbClr val="789926"/>
                  </a:solidFill>
                  <a:uFillTx/>
                  <a:latin typeface="微軟正黑體" pitchFamily="34"/>
                  <a:ea typeface="微軟正黑體" pitchFamily="34"/>
                </a:rPr>
                <a:t>個人生活適應困難</a:t>
              </a:r>
            </a:p>
          </p:txBody>
        </p:sp>
        <p:sp>
          <p:nvSpPr>
            <p:cNvPr id="39" name="矩形 59">
              <a:extLst>
                <a:ext uri="{FF2B5EF4-FFF2-40B4-BE49-F238E27FC236}">
                  <a16:creationId xmlns:a16="http://schemas.microsoft.com/office/drawing/2014/main" xmlns="" id="{8F072B6B-FD2F-45E2-9CDF-97A71F4EE088}"/>
                </a:ext>
              </a:extLst>
            </p:cNvPr>
            <p:cNvSpPr/>
            <p:nvPr/>
          </p:nvSpPr>
          <p:spPr>
            <a:xfrm>
              <a:off x="7270888" y="5447382"/>
              <a:ext cx="4590004" cy="291455"/>
            </a:xfrm>
            <a:prstGeom prst="rect">
              <a:avLst/>
            </a:prstGeom>
            <a:solidFill>
              <a:srgbClr val="789926">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40" name="矩形 60">
              <a:extLst>
                <a:ext uri="{FF2B5EF4-FFF2-40B4-BE49-F238E27FC236}">
                  <a16:creationId xmlns:a16="http://schemas.microsoft.com/office/drawing/2014/main" xmlns="" id="{F7F04E7A-1F52-484C-B797-4681A62D73E2}"/>
                </a:ext>
              </a:extLst>
            </p:cNvPr>
            <p:cNvSpPr/>
            <p:nvPr/>
          </p:nvSpPr>
          <p:spPr>
            <a:xfrm>
              <a:off x="7270888" y="5777499"/>
              <a:ext cx="4590004" cy="291455"/>
            </a:xfrm>
            <a:prstGeom prst="rect">
              <a:avLst/>
            </a:prstGeom>
            <a:solidFill>
              <a:srgbClr val="789926">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grpSp>
      <p:sp>
        <p:nvSpPr>
          <p:cNvPr id="41" name="投影片編號版面配置區 1">
            <a:extLst>
              <a:ext uri="{FF2B5EF4-FFF2-40B4-BE49-F238E27FC236}">
                <a16:creationId xmlns:a16="http://schemas.microsoft.com/office/drawing/2014/main" xmlns="" id="{75DF7705-FE3A-4A41-8991-6FB115DDD732}"/>
              </a:ext>
            </a:extLst>
          </p:cNvPr>
          <p:cNvSpPr txBox="1"/>
          <p:nvPr/>
        </p:nvSpPr>
        <p:spPr>
          <a:xfrm>
            <a:off x="9363071" y="6403972"/>
            <a:ext cx="2743200" cy="365129"/>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E77CF99-69F5-4521-8181-3A48DDE68F4D}" type="slidenum">
              <a:rPr lang="en-US" sz="1600" b="1" i="0" u="none" strike="noStrike" kern="1200" cap="none" spc="0" baseline="0">
                <a:solidFill>
                  <a:srgbClr val="898989"/>
                </a:solidFill>
                <a:uFillTx/>
                <a:latin typeface="微軟正黑體" pitchFamily="34"/>
                <a:ea typeface="微軟正黑體" pitchFamily="34"/>
              </a:rPr>
              <a:t>21</a:t>
            </a:fld>
            <a:endParaRPr lang="en-US" sz="1600" b="1" i="0" u="none" strike="noStrike" kern="1200" cap="none" spc="0" baseline="0">
              <a:solidFill>
                <a:srgbClr val="898989"/>
              </a:solidFill>
              <a:uFillTx/>
              <a:latin typeface="微軟正黑體" pitchFamily="34"/>
              <a:ea typeface="微軟正黑體" pitchFamily="34"/>
            </a:endParaRPr>
          </a:p>
        </p:txBody>
      </p:sp>
      <p:sp>
        <p:nvSpPr>
          <p:cNvPr id="42" name="文字方塊 43">
            <a:extLst>
              <a:ext uri="{FF2B5EF4-FFF2-40B4-BE49-F238E27FC236}">
                <a16:creationId xmlns:a16="http://schemas.microsoft.com/office/drawing/2014/main" xmlns="" id="{5A490C9D-EB63-42EF-8896-FBECB8301E8F}"/>
              </a:ext>
            </a:extLst>
          </p:cNvPr>
          <p:cNvSpPr txBox="1"/>
          <p:nvPr/>
        </p:nvSpPr>
        <p:spPr>
          <a:xfrm>
            <a:off x="2935822" y="676966"/>
            <a:ext cx="6769833" cy="461662"/>
          </a:xfrm>
          <a:prstGeom prst="rect">
            <a:avLst/>
          </a:prstGeom>
          <a:noFill/>
          <a:ln cap="flat">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400" b="1" i="0" u="none" strike="noStrike" kern="1200" cap="none" spc="0" baseline="0" dirty="0">
                <a:solidFill>
                  <a:srgbClr val="414042"/>
                </a:solidFill>
                <a:uFillTx/>
                <a:latin typeface="微軟正黑體" pitchFamily="34"/>
                <a:ea typeface="微軟正黑體" pitchFamily="34"/>
              </a:rPr>
              <a:t>涵蓋家庭整體及個別成員可能遭遇的脆弱性因子</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E392A1C-AD7A-4E38-92F6-299025D961EE}"/>
              </a:ext>
            </a:extLst>
          </p:cNvPr>
          <p:cNvSpPr>
            <a:spLocks noGrp="1"/>
          </p:cNvSpPr>
          <p:nvPr>
            <p:ph type="title"/>
          </p:nvPr>
        </p:nvSpPr>
        <p:spPr/>
        <p:txBody>
          <a:bodyPr/>
          <a:lstStyle/>
          <a:p>
            <a:r>
              <a:rPr lang="zh-TW" altLang="en-US" dirty="0"/>
              <a:t>通報提醒：統一由關懷</a:t>
            </a:r>
            <a:r>
              <a:rPr lang="en-US" altLang="zh-TW" dirty="0"/>
              <a:t>E</a:t>
            </a:r>
            <a:r>
              <a:rPr lang="zh-TW" altLang="en-US" dirty="0"/>
              <a:t>起來通報</a:t>
            </a:r>
          </a:p>
        </p:txBody>
      </p:sp>
      <p:pic>
        <p:nvPicPr>
          <p:cNvPr id="5" name="內容版面配置區 4">
            <a:extLst>
              <a:ext uri="{FF2B5EF4-FFF2-40B4-BE49-F238E27FC236}">
                <a16:creationId xmlns:a16="http://schemas.microsoft.com/office/drawing/2014/main" xmlns="" id="{AECC9B39-179F-47E0-815D-6517E35A6922}"/>
              </a:ext>
            </a:extLst>
          </p:cNvPr>
          <p:cNvPicPr>
            <a:picLocks noGrp="1" noChangeAspect="1"/>
          </p:cNvPicPr>
          <p:nvPr>
            <p:ph idx="1"/>
          </p:nvPr>
        </p:nvPicPr>
        <p:blipFill>
          <a:blip r:embed="rId2"/>
          <a:stretch>
            <a:fillRect/>
          </a:stretch>
        </p:blipFill>
        <p:spPr>
          <a:xfrm>
            <a:off x="961901" y="2488600"/>
            <a:ext cx="8268661" cy="4136736"/>
          </a:xfrm>
        </p:spPr>
      </p:pic>
      <p:pic>
        <p:nvPicPr>
          <p:cNvPr id="7" name="圖片 6" descr="一張含有 畫畫 的圖片&#10;&#10;自動產生的描述">
            <a:extLst>
              <a:ext uri="{FF2B5EF4-FFF2-40B4-BE49-F238E27FC236}">
                <a16:creationId xmlns:a16="http://schemas.microsoft.com/office/drawing/2014/main" xmlns="" id="{788E4D61-7362-459B-B428-621E107BE0C6}"/>
              </a:ext>
            </a:extLst>
          </p:cNvPr>
          <p:cNvPicPr>
            <a:picLocks noChangeAspect="1"/>
          </p:cNvPicPr>
          <p:nvPr/>
        </p:nvPicPr>
        <p:blipFill>
          <a:blip r:embed="rId3"/>
          <a:stretch>
            <a:fillRect/>
          </a:stretch>
        </p:blipFill>
        <p:spPr>
          <a:xfrm>
            <a:off x="9390729" y="5441528"/>
            <a:ext cx="1257300" cy="1257300"/>
          </a:xfrm>
          <a:prstGeom prst="rect">
            <a:avLst/>
          </a:prstGeom>
        </p:spPr>
      </p:pic>
      <p:sp>
        <p:nvSpPr>
          <p:cNvPr id="6" name="內容版面配置區 3">
            <a:extLst>
              <a:ext uri="{FF2B5EF4-FFF2-40B4-BE49-F238E27FC236}">
                <a16:creationId xmlns:a16="http://schemas.microsoft.com/office/drawing/2014/main" xmlns="" id="{D1FD87E4-9F7D-44FA-8E84-FC297141244D}"/>
              </a:ext>
            </a:extLst>
          </p:cNvPr>
          <p:cNvSpPr txBox="1">
            <a:spLocks/>
          </p:cNvSpPr>
          <p:nvPr/>
        </p:nvSpPr>
        <p:spPr>
          <a:xfrm>
            <a:off x="961901" y="1848276"/>
            <a:ext cx="10058400" cy="4050792"/>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buNone/>
            </a:pPr>
            <a:r>
              <a:rPr lang="en-US" altLang="zh-TW" sz="2800" dirty="0">
                <a:hlinkClick r:id="rId4"/>
              </a:rPr>
              <a:t>https://ecare.mohw.gov.tw/</a:t>
            </a:r>
            <a:endParaRPr kumimoji="1" lang="en-US" altLang="zh-CN" sz="2800" dirty="0">
              <a:latin typeface="+mj-ea"/>
              <a:ea typeface="+mj-ea"/>
            </a:endParaRPr>
          </a:p>
          <a:p>
            <a:pPr marL="0" indent="0">
              <a:buFont typeface="Wingdings" pitchFamily="2" charset="2"/>
              <a:buNone/>
            </a:pPr>
            <a:endParaRPr lang="en-US" altLang="zh-TW" dirty="0"/>
          </a:p>
        </p:txBody>
      </p:sp>
    </p:spTree>
    <p:extLst>
      <p:ext uri="{BB962C8B-B14F-4D97-AF65-F5344CB8AC3E}">
        <p14:creationId xmlns:p14="http://schemas.microsoft.com/office/powerpoint/2010/main" val="4051145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35BB78A-2D58-1442-9822-595E500F068E}"/>
              </a:ext>
            </a:extLst>
          </p:cNvPr>
          <p:cNvSpPr>
            <a:spLocks noGrp="1"/>
          </p:cNvSpPr>
          <p:nvPr>
            <p:ph type="title"/>
          </p:nvPr>
        </p:nvSpPr>
        <p:spPr/>
        <p:txBody>
          <a:bodyPr/>
          <a:lstStyle/>
          <a:p>
            <a:pPr algn="ctr"/>
            <a:r>
              <a:rPr kumimoji="1" lang="zh-TW" altLang="en-US" dirty="0"/>
              <a:t>通報案情要寫些什麼</a:t>
            </a:r>
          </a:p>
        </p:txBody>
      </p:sp>
      <p:sp>
        <p:nvSpPr>
          <p:cNvPr id="3" name="內容版面配置區 2">
            <a:extLst>
              <a:ext uri="{FF2B5EF4-FFF2-40B4-BE49-F238E27FC236}">
                <a16:creationId xmlns:a16="http://schemas.microsoft.com/office/drawing/2014/main" xmlns="" id="{90633E72-0AC9-1C48-973C-1291F6DC7EE9}"/>
              </a:ext>
            </a:extLst>
          </p:cNvPr>
          <p:cNvSpPr>
            <a:spLocks noGrp="1"/>
          </p:cNvSpPr>
          <p:nvPr>
            <p:ph idx="1"/>
          </p:nvPr>
        </p:nvSpPr>
        <p:spPr/>
        <p:txBody>
          <a:bodyPr>
            <a:normAutofit fontScale="92500" lnSpcReduction="10000"/>
          </a:bodyPr>
          <a:lstStyle/>
          <a:p>
            <a:pPr marL="457200" indent="-457200">
              <a:buFont typeface="+mj-ea"/>
              <a:buAutoNum type="ea1ChtPeriod"/>
            </a:pPr>
            <a:r>
              <a:rPr kumimoji="1" lang="zh-TW" altLang="en-US" sz="2400" dirty="0">
                <a:latin typeface="Noto Serif CJK TC" panose="02020400000000000000" pitchFamily="18" charset="-120"/>
                <a:ea typeface="Noto Serif CJK TC" panose="02020400000000000000" pitchFamily="18" charset="-120"/>
              </a:rPr>
              <a:t>通報表內的案情摘要是篩案及接案社工判斷案件最重要的資訊來源。</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kumimoji="1" lang="zh-TW" altLang="en-US" sz="2400" dirty="0">
                <a:latin typeface="Noto Serif CJK TC" panose="02020400000000000000" pitchFamily="18" charset="-120"/>
                <a:ea typeface="Noto Serif CJK TC" panose="02020400000000000000" pitchFamily="18" charset="-120"/>
              </a:rPr>
              <a:t>清楚、明確的案情摘要可</a:t>
            </a:r>
            <a:r>
              <a:rPr kumimoji="1" lang="zh-TW" altLang="en-US" sz="2400" dirty="0">
                <a:solidFill>
                  <a:srgbClr val="C00000"/>
                </a:solidFill>
                <a:latin typeface="Noto Serif CJK TC" panose="02020400000000000000" pitchFamily="18" charset="-120"/>
                <a:ea typeface="Noto Serif CJK TC" panose="02020400000000000000" pitchFamily="18" charset="-120"/>
              </a:rPr>
              <a:t>大幅度提升處理效率</a:t>
            </a:r>
            <a:r>
              <a:rPr kumimoji="1" lang="zh-TW" altLang="en-US" sz="2400" dirty="0">
                <a:latin typeface="Noto Serif CJK TC" panose="02020400000000000000" pitchFamily="18" charset="-120"/>
                <a:ea typeface="Noto Serif CJK TC" panose="02020400000000000000" pitchFamily="18" charset="-120"/>
              </a:rPr>
              <a:t>。</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kumimoji="1" lang="zh-TW" altLang="en-US" sz="2400" dirty="0">
                <a:latin typeface="Noto Serif CJK TC" panose="02020400000000000000" pitchFamily="18" charset="-120"/>
                <a:ea typeface="Noto Serif CJK TC" panose="02020400000000000000" pitchFamily="18" charset="-120"/>
              </a:rPr>
              <a:t>案情摘要包含：</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lphaUcPeriod"/>
            </a:pPr>
            <a:r>
              <a:rPr kumimoji="1" lang="zh-TW" altLang="en-US" sz="2400" dirty="0">
                <a:latin typeface="Noto Serif CJK TC" panose="02020400000000000000" pitchFamily="18" charset="-120"/>
                <a:ea typeface="Noto Serif CJK TC" panose="02020400000000000000" pitchFamily="18" charset="-120"/>
              </a:rPr>
              <a:t>案情大要：本次發生了什麼事件？人事時地物。</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lphaUcPeriod"/>
            </a:pPr>
            <a:r>
              <a:rPr kumimoji="1" lang="zh-TW" altLang="en-US" sz="2400" dirty="0">
                <a:latin typeface="Noto Serif CJK TC" panose="02020400000000000000" pitchFamily="18" charset="-120"/>
                <a:ea typeface="Noto Serif CJK TC" panose="02020400000000000000" pitchFamily="18" charset="-120"/>
              </a:rPr>
              <a:t>個案家庭狀況：案主與誰同住？家庭間的關係如何？</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lphaUcPeriod"/>
            </a:pPr>
            <a:r>
              <a:rPr kumimoji="1" lang="zh-TW" altLang="en-US" sz="2400" dirty="0">
                <a:latin typeface="Noto Serif CJK TC" panose="02020400000000000000" pitchFamily="18" charset="-120"/>
                <a:ea typeface="Noto Serif CJK TC" panose="02020400000000000000" pitchFamily="18" charset="-120"/>
              </a:rPr>
              <a:t>兒少主要照顧者的態度：家長對於社工介入的意願如何？過往是否接受服務或資源？</a:t>
            </a:r>
            <a:endParaRPr kumimoji="1" lang="en-US" altLang="zh-TW" sz="2400" dirty="0">
              <a:latin typeface="Noto Serif CJK TC" panose="02020400000000000000" pitchFamily="18" charset="-120"/>
              <a:ea typeface="Noto Serif CJK TC" panose="02020400000000000000" pitchFamily="18" charset="-120"/>
            </a:endParaRPr>
          </a:p>
          <a:p>
            <a:pPr marL="457200" indent="-457200">
              <a:buFont typeface="+mj-lt"/>
              <a:buAutoNum type="alphaUcPeriod"/>
            </a:pPr>
            <a:r>
              <a:rPr kumimoji="1" lang="zh-TW" altLang="en-US" sz="2400" dirty="0">
                <a:latin typeface="Noto Serif CJK TC" panose="02020400000000000000" pitchFamily="18" charset="-120"/>
                <a:ea typeface="Noto Serif CJK TC" panose="02020400000000000000" pitchFamily="18" charset="-120"/>
              </a:rPr>
              <a:t>學校所做的努力：學校與家長談論過什麼議題？狀況為何？學校轉介三級輔導或其他資源的狀況？</a:t>
            </a:r>
          </a:p>
        </p:txBody>
      </p:sp>
    </p:spTree>
    <p:extLst>
      <p:ext uri="{BB962C8B-B14F-4D97-AF65-F5344CB8AC3E}">
        <p14:creationId xmlns:p14="http://schemas.microsoft.com/office/powerpoint/2010/main" val="996031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9153F4F-A16A-4B8B-9227-2EB4EFA020AA}"/>
              </a:ext>
            </a:extLst>
          </p:cNvPr>
          <p:cNvSpPr>
            <a:spLocks noGrp="1"/>
          </p:cNvSpPr>
          <p:nvPr>
            <p:ph type="title"/>
          </p:nvPr>
        </p:nvSpPr>
        <p:spPr/>
        <p:txBody>
          <a:bodyPr rtlCol="0">
            <a:normAutofit/>
          </a:bodyPr>
          <a:lstStyle/>
          <a:p>
            <a:pPr rtl="0"/>
            <a:r>
              <a:rPr lang="zh-TW" altLang="en-US" sz="6000" dirty="0">
                <a:solidFill>
                  <a:schemeClr val="bg1"/>
                </a:solidFill>
                <a:latin typeface="教育部隸書" panose="01010104010101010101" pitchFamily="2" charset="-120"/>
                <a:ea typeface="教育部隸書" panose="01010104010101010101" pitchFamily="2" charset="-120"/>
              </a:rPr>
              <a:t>主題四</a:t>
            </a:r>
            <a:endParaRPr lang="zh-TW" altLang="en-US" sz="6000" dirty="0">
              <a:latin typeface="教育部隸書" panose="01010104010101010101" pitchFamily="2" charset="-120"/>
              <a:ea typeface="教育部隸書" panose="01010104010101010101" pitchFamily="2" charset="-120"/>
            </a:endParaRPr>
          </a:p>
        </p:txBody>
      </p:sp>
      <p:sp>
        <p:nvSpPr>
          <p:cNvPr id="3" name="文字版面配置區 2">
            <a:extLst>
              <a:ext uri="{FF2B5EF4-FFF2-40B4-BE49-F238E27FC236}">
                <a16:creationId xmlns:a16="http://schemas.microsoft.com/office/drawing/2014/main" xmlns="" id="{4BF9879B-7534-4AE1-813D-DDCAD3281B73}"/>
              </a:ext>
            </a:extLst>
          </p:cNvPr>
          <p:cNvSpPr>
            <a:spLocks noGrp="1"/>
          </p:cNvSpPr>
          <p:nvPr>
            <p:ph type="body" sz="quarter" idx="13"/>
          </p:nvPr>
        </p:nvSpPr>
        <p:spPr/>
        <p:txBody>
          <a:bodyPr rtlCol="0"/>
          <a:lstStyle/>
          <a:p>
            <a:pPr rtl="0"/>
            <a:r>
              <a:rPr lang="zh-TW" altLang="en-US" sz="4800" dirty="0">
                <a:solidFill>
                  <a:schemeClr val="bg1"/>
                </a:solidFill>
                <a:latin typeface="教育部隸書" panose="01010104010101010101" pitchFamily="2" charset="-120"/>
                <a:ea typeface="教育部隸書" panose="01010104010101010101" pitchFamily="2" charset="-120"/>
              </a:rPr>
              <a:t>常見議題的分享</a:t>
            </a: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4200184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EA3074A-8906-4E93-9778-BD08577BC60F}"/>
              </a:ext>
            </a:extLst>
          </p:cNvPr>
          <p:cNvSpPr>
            <a:spLocks noGrp="1"/>
          </p:cNvSpPr>
          <p:nvPr>
            <p:ph type="title"/>
          </p:nvPr>
        </p:nvSpPr>
        <p:spPr/>
        <p:txBody>
          <a:bodyPr>
            <a:normAutofit/>
          </a:bodyPr>
          <a:lstStyle/>
          <a:p>
            <a:r>
              <a:rPr lang="zh-TW" altLang="en-US" sz="4400" dirty="0">
                <a:ea typeface="微軟正黑體" panose="020B0604030504040204" pitchFamily="34" charset="-120"/>
              </a:rPr>
              <a:t>回答老師們對於社工類型的疑惑</a:t>
            </a:r>
          </a:p>
        </p:txBody>
      </p:sp>
      <p:sp>
        <p:nvSpPr>
          <p:cNvPr id="4" name="內容版面配置區 3">
            <a:extLst>
              <a:ext uri="{FF2B5EF4-FFF2-40B4-BE49-F238E27FC236}">
                <a16:creationId xmlns:a16="http://schemas.microsoft.com/office/drawing/2014/main" xmlns="" id="{6B6FF5A1-17C0-4050-85BF-0DC34E2D48BB}"/>
              </a:ext>
            </a:extLst>
          </p:cNvPr>
          <p:cNvSpPr>
            <a:spLocks noGrp="1"/>
          </p:cNvSpPr>
          <p:nvPr>
            <p:ph sz="half" idx="2"/>
          </p:nvPr>
        </p:nvSpPr>
        <p:spPr>
          <a:xfrm>
            <a:off x="649224" y="2578609"/>
            <a:ext cx="3200400" cy="3661574"/>
          </a:xfrm>
        </p:spPr>
        <p:txBody>
          <a:bodyPr>
            <a:normAutofit/>
          </a:bodyPr>
          <a:lstStyle/>
          <a:p>
            <a:r>
              <a:rPr lang="zh-TW" altLang="en-US" dirty="0">
                <a:ea typeface="微軟正黑體" panose="020B0604030504040204" pitchFamily="34" charset="-120"/>
              </a:rPr>
              <a:t>社工的類型那麼多？我要怎麼區分呢？</a:t>
            </a:r>
            <a:endParaRPr lang="en-US" altLang="zh-TW" dirty="0">
              <a:ea typeface="微軟正黑體" panose="020B0604030504040204" pitchFamily="34" charset="-120"/>
            </a:endParaRPr>
          </a:p>
          <a:p>
            <a:r>
              <a:rPr lang="zh-TW" altLang="en-US" dirty="0">
                <a:ea typeface="微軟正黑體" panose="020B0604030504040204" pitchFamily="34" charset="-120"/>
              </a:rPr>
              <a:t>以下針對公部門常見的社工類型與角色做說明</a:t>
            </a:r>
            <a:endParaRPr lang="en-US" altLang="zh-TW" dirty="0">
              <a:ea typeface="微軟正黑體" panose="020B0604030504040204" pitchFamily="34" charset="-120"/>
            </a:endParaRPr>
          </a:p>
          <a:p>
            <a:pPr marL="0" indent="0">
              <a:buNone/>
            </a:pPr>
            <a:r>
              <a:rPr lang="zh-TW" altLang="en-US" b="1" dirty="0">
                <a:ea typeface="微軟正黑體" panose="020B0604030504040204" pitchFamily="34" charset="-120"/>
              </a:rPr>
              <a:t>不同類型的社工，角色功能和工作型態會有很大的差異！</a:t>
            </a:r>
          </a:p>
        </p:txBody>
      </p:sp>
      <p:sp>
        <p:nvSpPr>
          <p:cNvPr id="5" name="文字版面配置區 4">
            <a:extLst>
              <a:ext uri="{FF2B5EF4-FFF2-40B4-BE49-F238E27FC236}">
                <a16:creationId xmlns:a16="http://schemas.microsoft.com/office/drawing/2014/main" xmlns="" id="{B7C63DD7-1A3C-450F-9BAC-8BBC40C1BACD}"/>
              </a:ext>
            </a:extLst>
          </p:cNvPr>
          <p:cNvSpPr>
            <a:spLocks noGrp="1"/>
          </p:cNvSpPr>
          <p:nvPr>
            <p:ph type="body" sz="quarter" idx="3"/>
          </p:nvPr>
        </p:nvSpPr>
        <p:spPr/>
        <p:txBody>
          <a:bodyPr>
            <a:normAutofit lnSpcReduction="10000"/>
          </a:bodyPr>
          <a:lstStyle/>
          <a:p>
            <a:r>
              <a:rPr lang="zh-TW" altLang="en-US" dirty="0"/>
              <a:t>資源型社工</a:t>
            </a:r>
          </a:p>
        </p:txBody>
      </p:sp>
      <p:sp>
        <p:nvSpPr>
          <p:cNvPr id="6" name="內容版面配置區 5">
            <a:extLst>
              <a:ext uri="{FF2B5EF4-FFF2-40B4-BE49-F238E27FC236}">
                <a16:creationId xmlns:a16="http://schemas.microsoft.com/office/drawing/2014/main" xmlns="" id="{74EB8D83-CC61-4367-9F1C-5DE3A4808E24}"/>
              </a:ext>
            </a:extLst>
          </p:cNvPr>
          <p:cNvSpPr>
            <a:spLocks noGrp="1"/>
          </p:cNvSpPr>
          <p:nvPr>
            <p:ph sz="quarter" idx="4"/>
          </p:nvPr>
        </p:nvSpPr>
        <p:spPr/>
        <p:txBody>
          <a:bodyPr>
            <a:normAutofit lnSpcReduction="10000"/>
          </a:bodyPr>
          <a:lstStyle/>
          <a:p>
            <a:r>
              <a:rPr lang="zh-TW" altLang="en-US" dirty="0"/>
              <a:t>針對單一性福利或服務方案，了解服務使用者的需求、認定問題，深化服務方案的品質。</a:t>
            </a:r>
            <a:endParaRPr lang="en-US" altLang="zh-TW" dirty="0"/>
          </a:p>
          <a:p>
            <a:r>
              <a:rPr lang="zh-TW" altLang="en-US" dirty="0"/>
              <a:t>如寄養社工、育兒指導社工、經濟扶助社工、慈濟社工。</a:t>
            </a:r>
          </a:p>
        </p:txBody>
      </p:sp>
      <p:sp>
        <p:nvSpPr>
          <p:cNvPr id="7" name="日期版面配置區 6">
            <a:extLst>
              <a:ext uri="{FF2B5EF4-FFF2-40B4-BE49-F238E27FC236}">
                <a16:creationId xmlns:a16="http://schemas.microsoft.com/office/drawing/2014/main" xmlns="" id="{75071C88-3EC9-48C2-AF90-51C88BB9BF2D}"/>
              </a:ext>
            </a:extLst>
          </p:cNvPr>
          <p:cNvSpPr>
            <a:spLocks noGrp="1"/>
          </p:cNvSpPr>
          <p:nvPr>
            <p:ph type="dt" sz="half" idx="10"/>
          </p:nvPr>
        </p:nvSpPr>
        <p:spPr/>
        <p:txBody>
          <a:bodyPr/>
          <a:lstStyle/>
          <a:p>
            <a:r>
              <a:rPr lang="en-US" altLang="zh-TW" noProof="0"/>
              <a:t>20XX/9/3</a:t>
            </a:r>
            <a:endParaRPr lang="zh-TW" altLang="en-US" noProof="0"/>
          </a:p>
        </p:txBody>
      </p:sp>
      <p:sp>
        <p:nvSpPr>
          <p:cNvPr id="8" name="頁尾版面配置區 7">
            <a:extLst>
              <a:ext uri="{FF2B5EF4-FFF2-40B4-BE49-F238E27FC236}">
                <a16:creationId xmlns:a16="http://schemas.microsoft.com/office/drawing/2014/main" xmlns="" id="{222BA87A-5F53-417F-8423-FD0D3E3EDBC9}"/>
              </a:ext>
            </a:extLst>
          </p:cNvPr>
          <p:cNvSpPr>
            <a:spLocks noGrp="1"/>
          </p:cNvSpPr>
          <p:nvPr>
            <p:ph type="ftr" sz="quarter" idx="11"/>
          </p:nvPr>
        </p:nvSpPr>
        <p:spPr/>
        <p:txBody>
          <a:bodyPr/>
          <a:lstStyle/>
          <a:p>
            <a:r>
              <a:rPr lang="zh-TW" altLang="en-US" noProof="0"/>
              <a:t>簡報標題</a:t>
            </a:r>
          </a:p>
        </p:txBody>
      </p:sp>
      <p:sp>
        <p:nvSpPr>
          <p:cNvPr id="9" name="投影片編號版面配置區 8">
            <a:extLst>
              <a:ext uri="{FF2B5EF4-FFF2-40B4-BE49-F238E27FC236}">
                <a16:creationId xmlns:a16="http://schemas.microsoft.com/office/drawing/2014/main" xmlns="" id="{131038AE-F137-459C-90CF-288FD89339BC}"/>
              </a:ext>
            </a:extLst>
          </p:cNvPr>
          <p:cNvSpPr>
            <a:spLocks noGrp="1"/>
          </p:cNvSpPr>
          <p:nvPr>
            <p:ph type="sldNum" sz="quarter" idx="12"/>
          </p:nvPr>
        </p:nvSpPr>
        <p:spPr/>
        <p:txBody>
          <a:bodyPr/>
          <a:lstStyle/>
          <a:p>
            <a:fld id="{2C18C1E5-FB55-42F5-BD6D-9CC153FCDBE6}" type="slidenum">
              <a:rPr lang="en-US" altLang="zh-TW" noProof="0" smtClean="0"/>
              <a:pPr/>
              <a:t>25</a:t>
            </a:fld>
            <a:endParaRPr lang="zh-TW" altLang="en-US" noProof="0"/>
          </a:p>
        </p:txBody>
      </p:sp>
      <p:sp>
        <p:nvSpPr>
          <p:cNvPr id="10" name="文字版面配置區 9">
            <a:extLst>
              <a:ext uri="{FF2B5EF4-FFF2-40B4-BE49-F238E27FC236}">
                <a16:creationId xmlns:a16="http://schemas.microsoft.com/office/drawing/2014/main" xmlns="" id="{6D426B69-CD8F-4270-B443-ABD4E7A36CDF}"/>
              </a:ext>
            </a:extLst>
          </p:cNvPr>
          <p:cNvSpPr>
            <a:spLocks noGrp="1"/>
          </p:cNvSpPr>
          <p:nvPr>
            <p:ph type="body" sz="quarter" idx="13"/>
          </p:nvPr>
        </p:nvSpPr>
        <p:spPr/>
        <p:txBody>
          <a:bodyPr>
            <a:normAutofit lnSpcReduction="10000"/>
          </a:bodyPr>
          <a:lstStyle/>
          <a:p>
            <a:r>
              <a:rPr lang="zh-TW" altLang="en-US" dirty="0"/>
              <a:t>個管型社工</a:t>
            </a:r>
          </a:p>
        </p:txBody>
      </p:sp>
      <p:sp>
        <p:nvSpPr>
          <p:cNvPr id="11" name="內容版面配置區 10">
            <a:extLst>
              <a:ext uri="{FF2B5EF4-FFF2-40B4-BE49-F238E27FC236}">
                <a16:creationId xmlns:a16="http://schemas.microsoft.com/office/drawing/2014/main" xmlns="" id="{5E1EA1A5-2D25-48F8-9AE0-308CD2625A06}"/>
              </a:ext>
            </a:extLst>
          </p:cNvPr>
          <p:cNvSpPr>
            <a:spLocks noGrp="1"/>
          </p:cNvSpPr>
          <p:nvPr>
            <p:ph sz="quarter" idx="14"/>
          </p:nvPr>
        </p:nvSpPr>
        <p:spPr/>
        <p:txBody>
          <a:bodyPr>
            <a:normAutofit lnSpcReduction="10000"/>
          </a:bodyPr>
          <a:lstStyle/>
          <a:p>
            <a:r>
              <a:rPr lang="zh-TW" altLang="en-US" dirty="0">
                <a:effectLst/>
                <a:latin typeface="Times New Roman" panose="02020603050405020304" pitchFamily="18" charset="0"/>
              </a:rPr>
              <a:t>串連案主與社區資源的角色。也就是將案主的需求與最適當提供服務的機構、設施或個人搭上線。</a:t>
            </a:r>
            <a:endParaRPr lang="en-US" altLang="zh-TW" dirty="0">
              <a:effectLst/>
              <a:latin typeface="Times New Roman" panose="02020603050405020304" pitchFamily="18" charset="0"/>
            </a:endParaRPr>
          </a:p>
          <a:p>
            <a:r>
              <a:rPr lang="zh-TW" altLang="en-US" dirty="0">
                <a:latin typeface="Times New Roman" panose="02020603050405020304" pitchFamily="18" charset="0"/>
              </a:rPr>
              <a:t>如兒少、成人保護社工、脆家社工、身障個管社工等。</a:t>
            </a:r>
            <a:endParaRPr lang="zh-TW" altLang="en-US" dirty="0"/>
          </a:p>
        </p:txBody>
      </p:sp>
    </p:spTree>
    <p:extLst>
      <p:ext uri="{BB962C8B-B14F-4D97-AF65-F5344CB8AC3E}">
        <p14:creationId xmlns:p14="http://schemas.microsoft.com/office/powerpoint/2010/main" val="10670577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812389D-299A-4A99-A9F5-2D799BC20C59}"/>
              </a:ext>
            </a:extLst>
          </p:cNvPr>
          <p:cNvSpPr>
            <a:spLocks noGrp="1"/>
          </p:cNvSpPr>
          <p:nvPr>
            <p:ph type="title"/>
          </p:nvPr>
        </p:nvSpPr>
        <p:spPr/>
        <p:txBody>
          <a:bodyPr>
            <a:normAutofit/>
          </a:bodyPr>
          <a:lstStyle/>
          <a:p>
            <a:r>
              <a:rPr lang="zh-TW" altLang="en-US" dirty="0"/>
              <a:t>常見的社政資源</a:t>
            </a:r>
            <a:r>
              <a:rPr lang="en-US" altLang="zh-TW" dirty="0"/>
              <a:t>(</a:t>
            </a:r>
            <a:r>
              <a:rPr lang="zh-TW" altLang="en-US" dirty="0"/>
              <a:t>兒保篇</a:t>
            </a:r>
            <a:r>
              <a:rPr lang="en-US" altLang="zh-TW" dirty="0"/>
              <a:t>)</a:t>
            </a:r>
            <a:endParaRPr lang="zh-TW" altLang="en-US" dirty="0"/>
          </a:p>
        </p:txBody>
      </p:sp>
      <p:sp>
        <p:nvSpPr>
          <p:cNvPr id="3" name="文字版面配置區 2">
            <a:extLst>
              <a:ext uri="{FF2B5EF4-FFF2-40B4-BE49-F238E27FC236}">
                <a16:creationId xmlns="" xmlns:a16="http://schemas.microsoft.com/office/drawing/2014/main" id="{1BB9B5CB-1105-40AC-86A4-007B6DD4D0A4}"/>
              </a:ext>
            </a:extLst>
          </p:cNvPr>
          <p:cNvSpPr>
            <a:spLocks noGrp="1"/>
          </p:cNvSpPr>
          <p:nvPr>
            <p:ph type="body" idx="1"/>
          </p:nvPr>
        </p:nvSpPr>
        <p:spPr/>
        <p:txBody>
          <a:bodyPr>
            <a:normAutofit fontScale="70000" lnSpcReduction="20000"/>
          </a:bodyPr>
          <a:lstStyle/>
          <a:p>
            <a:r>
              <a:rPr lang="zh-TW" altLang="en-US" dirty="0"/>
              <a:t>兒少家庭寄養服務</a:t>
            </a:r>
          </a:p>
        </p:txBody>
      </p:sp>
      <p:sp>
        <p:nvSpPr>
          <p:cNvPr id="4" name="內容版面配置區 3">
            <a:extLst>
              <a:ext uri="{FF2B5EF4-FFF2-40B4-BE49-F238E27FC236}">
                <a16:creationId xmlns="" xmlns:a16="http://schemas.microsoft.com/office/drawing/2014/main" id="{8FC390C6-F25E-4EAF-BCAA-E9854D62BF85}"/>
              </a:ext>
            </a:extLst>
          </p:cNvPr>
          <p:cNvSpPr>
            <a:spLocks noGrp="1"/>
          </p:cNvSpPr>
          <p:nvPr>
            <p:ph sz="half" idx="2"/>
          </p:nvPr>
        </p:nvSpPr>
        <p:spPr/>
        <p:txBody>
          <a:bodyPr>
            <a:normAutofit fontScale="77500" lnSpcReduction="20000"/>
          </a:bodyPr>
          <a:lstStyle/>
          <a:p>
            <a:pPr marL="0" indent="0">
              <a:lnSpc>
                <a:spcPct val="120000"/>
              </a:lnSpc>
              <a:buNone/>
            </a:pPr>
            <a:r>
              <a:rPr lang="zh-TW" altLang="en-US" dirty="0">
                <a:latin typeface="微軟正黑體" panose="020B0604030504040204" pitchFamily="34" charset="-120"/>
                <a:ea typeface="微軟正黑體" panose="020B0604030504040204" pitchFamily="34" charset="-120"/>
              </a:rPr>
              <a:t>短期、有計劃性的、替代性的、以家庭為基礎的，重視家族與社會參與的安置措施；當兒童親生家庭發生重大變故，親生父母無法或不適宜再擔任照顧兒童之責時，為確保兒童身心得到健全發展，必須將兒童安置於親生家庭以外之家庭中的替代性照護。</a:t>
            </a:r>
          </a:p>
        </p:txBody>
      </p:sp>
      <p:sp>
        <p:nvSpPr>
          <p:cNvPr id="5" name="文字版面配置區 4">
            <a:extLst>
              <a:ext uri="{FF2B5EF4-FFF2-40B4-BE49-F238E27FC236}">
                <a16:creationId xmlns="" xmlns:a16="http://schemas.microsoft.com/office/drawing/2014/main" id="{CA7ACC63-7922-4B9F-A4CA-546ABA11FB2C}"/>
              </a:ext>
            </a:extLst>
          </p:cNvPr>
          <p:cNvSpPr>
            <a:spLocks noGrp="1"/>
          </p:cNvSpPr>
          <p:nvPr>
            <p:ph type="body" sz="quarter" idx="3"/>
          </p:nvPr>
        </p:nvSpPr>
        <p:spPr/>
        <p:txBody>
          <a:bodyPr>
            <a:normAutofit fontScale="70000" lnSpcReduction="20000"/>
          </a:bodyPr>
          <a:lstStyle/>
          <a:p>
            <a:r>
              <a:rPr lang="zh-TW" altLang="en-US" dirty="0"/>
              <a:t>兒少親職教育輔導</a:t>
            </a:r>
          </a:p>
        </p:txBody>
      </p:sp>
      <p:sp>
        <p:nvSpPr>
          <p:cNvPr id="6" name="內容版面配置區 5">
            <a:extLst>
              <a:ext uri="{FF2B5EF4-FFF2-40B4-BE49-F238E27FC236}">
                <a16:creationId xmlns="" xmlns:a16="http://schemas.microsoft.com/office/drawing/2014/main" id="{80DD538F-7070-46CA-B906-5782818D0606}"/>
              </a:ext>
            </a:extLst>
          </p:cNvPr>
          <p:cNvSpPr>
            <a:spLocks noGrp="1"/>
          </p:cNvSpPr>
          <p:nvPr>
            <p:ph sz="quarter" idx="4"/>
          </p:nvPr>
        </p:nvSpPr>
        <p:spPr/>
        <p:txBody>
          <a:bodyPr>
            <a:normAutofit fontScale="85000" lnSpcReduction="10000"/>
          </a:bodyPr>
          <a:lstStyle/>
          <a:p>
            <a:pPr marL="0" indent="0">
              <a:lnSpc>
                <a:spcPct val="120000"/>
              </a:lnSpc>
              <a:buNone/>
            </a:pPr>
            <a:r>
              <a:rPr lang="zh-TW" altLang="en-US" dirty="0">
                <a:latin typeface="微軟正黑體" panose="020B0604030504040204" pitchFamily="34" charset="-120"/>
                <a:ea typeface="微軟正黑體" panose="020B0604030504040204" pitchFamily="34" charset="-120"/>
              </a:rPr>
              <a:t>係政府透過公權力裁定父母、監護人或實際照顧兒少之人出現使兒少未獲適當養育、照顧、施用有害其身心健康之物質，或從事危害其身心發展 之 行 為 時， 應 要 求 其 接 受 「親職教育輔導」</a:t>
            </a:r>
          </a:p>
        </p:txBody>
      </p:sp>
      <p:sp>
        <p:nvSpPr>
          <p:cNvPr id="9" name="投影片編號版面配置區 8">
            <a:extLst>
              <a:ext uri="{FF2B5EF4-FFF2-40B4-BE49-F238E27FC236}">
                <a16:creationId xmlns="" xmlns:a16="http://schemas.microsoft.com/office/drawing/2014/main" id="{41E20F9F-5294-4666-8B6C-2671349B5094}"/>
              </a:ext>
            </a:extLst>
          </p:cNvPr>
          <p:cNvSpPr>
            <a:spLocks noGrp="1"/>
          </p:cNvSpPr>
          <p:nvPr>
            <p:ph type="sldNum" sz="quarter" idx="12"/>
          </p:nvPr>
        </p:nvSpPr>
        <p:spPr/>
        <p:txBody>
          <a:bodyPr/>
          <a:lstStyle/>
          <a:p>
            <a:fld id="{2C18C1E5-FB55-42F5-BD6D-9CC153FCDBE6}" type="slidenum">
              <a:rPr lang="en-US" altLang="zh-TW" noProof="0" smtClean="0"/>
              <a:pPr/>
              <a:t>26</a:t>
            </a:fld>
            <a:endParaRPr lang="zh-TW" altLang="en-US" noProof="0"/>
          </a:p>
        </p:txBody>
      </p:sp>
      <p:sp>
        <p:nvSpPr>
          <p:cNvPr id="10" name="文字版面配置區 9">
            <a:extLst>
              <a:ext uri="{FF2B5EF4-FFF2-40B4-BE49-F238E27FC236}">
                <a16:creationId xmlns="" xmlns:a16="http://schemas.microsoft.com/office/drawing/2014/main" id="{D2B2D040-87FD-40E6-B0CA-C134118C0BB3}"/>
              </a:ext>
            </a:extLst>
          </p:cNvPr>
          <p:cNvSpPr>
            <a:spLocks noGrp="1"/>
          </p:cNvSpPr>
          <p:nvPr>
            <p:ph type="body" sz="quarter" idx="13"/>
          </p:nvPr>
        </p:nvSpPr>
        <p:spPr/>
        <p:txBody>
          <a:bodyPr>
            <a:normAutofit fontScale="55000" lnSpcReduction="20000"/>
          </a:bodyPr>
          <a:lstStyle/>
          <a:p>
            <a:r>
              <a:rPr lang="zh-TW" altLang="en-US" dirty="0"/>
              <a:t>家庭復原暨結束安置追蹤輔導方案</a:t>
            </a:r>
          </a:p>
        </p:txBody>
      </p:sp>
      <p:sp>
        <p:nvSpPr>
          <p:cNvPr id="11" name="內容版面配置區 10">
            <a:extLst>
              <a:ext uri="{FF2B5EF4-FFF2-40B4-BE49-F238E27FC236}">
                <a16:creationId xmlns="" xmlns:a16="http://schemas.microsoft.com/office/drawing/2014/main" id="{143DDD21-5F8A-4169-8450-4DDF0243DCF5}"/>
              </a:ext>
            </a:extLst>
          </p:cNvPr>
          <p:cNvSpPr>
            <a:spLocks noGrp="1"/>
          </p:cNvSpPr>
          <p:nvPr>
            <p:ph sz="quarter" idx="14"/>
          </p:nvPr>
        </p:nvSpPr>
        <p:spPr/>
        <p:txBody>
          <a:bodyPr>
            <a:normAutofit fontScale="85000" lnSpcReduction="10000"/>
          </a:bodyPr>
          <a:lstStyle/>
          <a:p>
            <a:pPr marL="0" indent="0">
              <a:lnSpc>
                <a:spcPct val="110000"/>
              </a:lnSpc>
              <a:buNone/>
            </a:pPr>
            <a:r>
              <a:rPr lang="zh-TW" altLang="en-US" dirty="0">
                <a:effectLst/>
                <a:latin typeface="微軟正黑體" panose="020B0604030504040204" pitchFamily="34" charset="-120"/>
                <a:ea typeface="微軟正黑體" panose="020B0604030504040204" pitchFamily="34" charset="-120"/>
              </a:rPr>
              <a:t>列為兒童及少年保護個案者，提供家庭處遇服務。處遇計畫包括家庭功能評估、兒童少年安全與安置評估、親職教育、心理輔導、精神治療、戒癮治療、其他與維護兒童及少年或其他家庭正常功能有關之扶助及福利服務方案。</a:t>
            </a:r>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612196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 xmlns:a16="http://schemas.microsoft.com/office/drawing/2014/main" id="{1812389D-299A-4A99-A9F5-2D799BC20C59}"/>
              </a:ext>
            </a:extLst>
          </p:cNvPr>
          <p:cNvSpPr>
            <a:spLocks noGrp="1"/>
          </p:cNvSpPr>
          <p:nvPr>
            <p:ph type="title"/>
          </p:nvPr>
        </p:nvSpPr>
        <p:spPr/>
        <p:txBody>
          <a:bodyPr>
            <a:normAutofit/>
          </a:bodyPr>
          <a:lstStyle/>
          <a:p>
            <a:r>
              <a:rPr lang="zh-TW" altLang="en-US" dirty="0"/>
              <a:t>常見的社政資源</a:t>
            </a:r>
            <a:r>
              <a:rPr lang="en-US" altLang="zh-TW" dirty="0"/>
              <a:t>(</a:t>
            </a:r>
            <a:r>
              <a:rPr lang="zh-TW" altLang="en-US" dirty="0"/>
              <a:t>脆家篇</a:t>
            </a:r>
            <a:r>
              <a:rPr lang="en-US" altLang="zh-TW" dirty="0"/>
              <a:t>)</a:t>
            </a:r>
            <a:endParaRPr lang="zh-TW" altLang="en-US" dirty="0"/>
          </a:p>
        </p:txBody>
      </p:sp>
      <p:sp>
        <p:nvSpPr>
          <p:cNvPr id="3" name="文字版面配置區 2">
            <a:extLst>
              <a:ext uri="{FF2B5EF4-FFF2-40B4-BE49-F238E27FC236}">
                <a16:creationId xmlns="" xmlns:a16="http://schemas.microsoft.com/office/drawing/2014/main" id="{1BB9B5CB-1105-40AC-86A4-007B6DD4D0A4}"/>
              </a:ext>
            </a:extLst>
          </p:cNvPr>
          <p:cNvSpPr>
            <a:spLocks noGrp="1"/>
          </p:cNvSpPr>
          <p:nvPr>
            <p:ph type="body" idx="1"/>
          </p:nvPr>
        </p:nvSpPr>
        <p:spPr/>
        <p:txBody>
          <a:bodyPr>
            <a:normAutofit fontScale="55000" lnSpcReduction="20000"/>
          </a:bodyPr>
          <a:lstStyle/>
          <a:p>
            <a:r>
              <a:rPr lang="zh-TW" altLang="en-US" dirty="0">
                <a:latin typeface="微軟正黑體" panose="020B0604030504040204" pitchFamily="34" charset="-120"/>
                <a:ea typeface="微軟正黑體" panose="020B0604030504040204" pitchFamily="34" charset="-120"/>
              </a:rPr>
              <a:t>家庭支持服務資源布建方案</a:t>
            </a:r>
          </a:p>
        </p:txBody>
      </p:sp>
      <p:sp>
        <p:nvSpPr>
          <p:cNvPr id="4" name="內容版面配置區 3">
            <a:extLst>
              <a:ext uri="{FF2B5EF4-FFF2-40B4-BE49-F238E27FC236}">
                <a16:creationId xmlns="" xmlns:a16="http://schemas.microsoft.com/office/drawing/2014/main" id="{8FC390C6-F25E-4EAF-BCAA-E9854D62BF85}"/>
              </a:ext>
            </a:extLst>
          </p:cNvPr>
          <p:cNvSpPr>
            <a:spLocks noGrp="1"/>
          </p:cNvSpPr>
          <p:nvPr>
            <p:ph sz="half" idx="2"/>
          </p:nvPr>
        </p:nvSpPr>
        <p:spPr/>
        <p:txBody>
          <a:bodyPr>
            <a:normAutofit fontScale="92500" lnSpcReduction="10000"/>
          </a:bodyPr>
          <a:lstStyle/>
          <a:p>
            <a:pPr marL="0" indent="0">
              <a:lnSpc>
                <a:spcPct val="100000"/>
              </a:lnSpc>
              <a:buNone/>
            </a:pPr>
            <a:r>
              <a:rPr lang="zh-TW" altLang="en-US" dirty="0">
                <a:latin typeface="微軟正黑體" panose="020B0604030504040204" pitchFamily="34" charset="-120"/>
                <a:ea typeface="微軟正黑體" panose="020B0604030504040204" pitchFamily="34" charset="-120"/>
              </a:rPr>
              <a:t>一、發展公私協力服務模式，提供在地且穩定的預防性、支持性及發展性服務，促進家庭功能的發揮。</a:t>
            </a:r>
          </a:p>
          <a:p>
            <a:pPr marL="0" indent="0">
              <a:lnSpc>
                <a:spcPct val="100000"/>
              </a:lnSpc>
              <a:buNone/>
            </a:pPr>
            <a:r>
              <a:rPr lang="zh-TW" altLang="en-US" dirty="0">
                <a:latin typeface="微軟正黑體" panose="020B0604030504040204" pitchFamily="34" charset="-120"/>
                <a:ea typeface="微軟正黑體" panose="020B0604030504040204" pitchFamily="34" charset="-120"/>
              </a:rPr>
              <a:t>二、培植民間團體或社區組織，建構家庭在社區的支持網絡。</a:t>
            </a:r>
          </a:p>
          <a:p>
            <a:pPr marL="0" indent="0">
              <a:buNone/>
            </a:pPr>
            <a:endParaRPr lang="zh-TW" altLang="en-US" dirty="0"/>
          </a:p>
        </p:txBody>
      </p:sp>
      <p:sp>
        <p:nvSpPr>
          <p:cNvPr id="5" name="文字版面配置區 4">
            <a:extLst>
              <a:ext uri="{FF2B5EF4-FFF2-40B4-BE49-F238E27FC236}">
                <a16:creationId xmlns="" xmlns:a16="http://schemas.microsoft.com/office/drawing/2014/main" id="{CA7ACC63-7922-4B9F-A4CA-546ABA11FB2C}"/>
              </a:ext>
            </a:extLst>
          </p:cNvPr>
          <p:cNvSpPr>
            <a:spLocks noGrp="1"/>
          </p:cNvSpPr>
          <p:nvPr>
            <p:ph type="body" sz="quarter" idx="3"/>
          </p:nvPr>
        </p:nvSpPr>
        <p:spPr/>
        <p:txBody>
          <a:bodyPr>
            <a:normAutofit fontScale="70000" lnSpcReduction="20000"/>
          </a:bodyPr>
          <a:lstStyle/>
          <a:p>
            <a:r>
              <a:rPr lang="zh-TW" altLang="en-US" dirty="0">
                <a:latin typeface="微軟正黑體" panose="020B0604030504040204" pitchFamily="34" charset="-120"/>
                <a:ea typeface="微軟正黑體" panose="020B0604030504040204" pitchFamily="34" charset="-120"/>
              </a:rPr>
              <a:t>育兒指導服務方案</a:t>
            </a:r>
          </a:p>
        </p:txBody>
      </p:sp>
      <p:sp>
        <p:nvSpPr>
          <p:cNvPr id="6" name="內容版面配置區 5">
            <a:extLst>
              <a:ext uri="{FF2B5EF4-FFF2-40B4-BE49-F238E27FC236}">
                <a16:creationId xmlns="" xmlns:a16="http://schemas.microsoft.com/office/drawing/2014/main" id="{80DD538F-7070-46CA-B906-5782818D0606}"/>
              </a:ext>
            </a:extLst>
          </p:cNvPr>
          <p:cNvSpPr>
            <a:spLocks noGrp="1"/>
          </p:cNvSpPr>
          <p:nvPr>
            <p:ph sz="quarter" idx="4"/>
          </p:nvPr>
        </p:nvSpPr>
        <p:spPr/>
        <p:txBody>
          <a:bodyPr>
            <a:normAutofit fontScale="92500" lnSpcReduction="10000"/>
          </a:bodyPr>
          <a:lstStyle/>
          <a:p>
            <a:pPr marL="0" indent="0">
              <a:lnSpc>
                <a:spcPct val="110000"/>
              </a:lnSpc>
              <a:buNone/>
            </a:pPr>
            <a:r>
              <a:rPr lang="zh-TW" altLang="en-US" sz="2000" kern="100" dirty="0">
                <a:effectLst/>
                <a:latin typeface="微軟正黑體" panose="020B0604030504040204" pitchFamily="34" charset="-120"/>
                <a:ea typeface="微軟正黑體" panose="020B0604030504040204" pitchFamily="34" charset="-120"/>
              </a:rPr>
              <a:t>提供</a:t>
            </a:r>
            <a:r>
              <a:rPr lang="zh-TW" altLang="zh-TW" sz="2000" kern="100" dirty="0">
                <a:effectLst/>
                <a:latin typeface="微軟正黑體" panose="020B0604030504040204" pitchFamily="34" charset="-120"/>
                <a:ea typeface="微軟正黑體" panose="020B0604030504040204" pitchFamily="34" charset="-120"/>
              </a:rPr>
              <a:t>育有</a:t>
            </a:r>
            <a:r>
              <a:rPr lang="en-US" altLang="zh-TW" sz="2000" kern="100" dirty="0">
                <a:effectLst/>
                <a:latin typeface="微軟正黑體" panose="020B0604030504040204" pitchFamily="34" charset="-120"/>
                <a:ea typeface="微軟正黑體" panose="020B0604030504040204" pitchFamily="34" charset="-120"/>
              </a:rPr>
              <a:t>6</a:t>
            </a:r>
            <a:r>
              <a:rPr lang="zh-TW" altLang="zh-TW" sz="2000" kern="100" dirty="0">
                <a:effectLst/>
                <a:latin typeface="微軟正黑體" panose="020B0604030504040204" pitchFamily="34" charset="-120"/>
                <a:ea typeface="微軟正黑體" panose="020B0604030504040204" pitchFamily="34" charset="-120"/>
              </a:rPr>
              <a:t>歲以下兒童且有育兒指導需求之家庭，並優先服務脆弱家庭、身心障礙者家庭、新手父母家庭、未滿</a:t>
            </a:r>
            <a:r>
              <a:rPr lang="en-US" altLang="zh-TW" sz="2000" kern="100" dirty="0">
                <a:effectLst/>
                <a:latin typeface="微軟正黑體" panose="020B0604030504040204" pitchFamily="34" charset="-120"/>
                <a:ea typeface="微軟正黑體" panose="020B0604030504040204" pitchFamily="34" charset="-120"/>
              </a:rPr>
              <a:t>20</a:t>
            </a:r>
            <a:r>
              <a:rPr lang="zh-TW" altLang="zh-TW" sz="2000" kern="100" dirty="0">
                <a:effectLst/>
                <a:latin typeface="微軟正黑體" panose="020B0604030504040204" pitchFamily="34" charset="-120"/>
                <a:ea typeface="微軟正黑體" panose="020B0604030504040204" pitchFamily="34" charset="-120"/>
              </a:rPr>
              <a:t>歲父或母、經社工評估有需求之家庭。</a:t>
            </a:r>
          </a:p>
          <a:p>
            <a:pPr marL="0" indent="0">
              <a:lnSpc>
                <a:spcPct val="110000"/>
              </a:lnSpc>
              <a:buNone/>
            </a:pPr>
            <a:r>
              <a:rPr lang="zh-TW" altLang="zh-TW" sz="2000" dirty="0">
                <a:effectLst/>
                <a:latin typeface="微軟正黑體" panose="020B0604030504040204" pitchFamily="34" charset="-120"/>
                <a:ea typeface="微軟正黑體" panose="020B0604030504040204" pitchFamily="34" charset="-120"/>
                <a:cs typeface="Times New Roman" panose="02020603050405020304" pitchFamily="18" charset="0"/>
              </a:rPr>
              <a:t>兒童照顧支持服務，增強家庭教養及親職知能，確保兒童身心健全發展。</a:t>
            </a:r>
            <a:endParaRPr lang="zh-TW" altLang="en-US" sz="2000" dirty="0">
              <a:latin typeface="微軟正黑體" panose="020B0604030504040204" pitchFamily="34" charset="-120"/>
              <a:ea typeface="微軟正黑體" panose="020B0604030504040204" pitchFamily="34" charset="-120"/>
            </a:endParaRPr>
          </a:p>
        </p:txBody>
      </p:sp>
      <p:sp>
        <p:nvSpPr>
          <p:cNvPr id="9" name="投影片編號版面配置區 8">
            <a:extLst>
              <a:ext uri="{FF2B5EF4-FFF2-40B4-BE49-F238E27FC236}">
                <a16:creationId xmlns="" xmlns:a16="http://schemas.microsoft.com/office/drawing/2014/main" id="{41E20F9F-5294-4666-8B6C-2671349B5094}"/>
              </a:ext>
            </a:extLst>
          </p:cNvPr>
          <p:cNvSpPr>
            <a:spLocks noGrp="1"/>
          </p:cNvSpPr>
          <p:nvPr>
            <p:ph type="sldNum" sz="quarter" idx="12"/>
          </p:nvPr>
        </p:nvSpPr>
        <p:spPr/>
        <p:txBody>
          <a:bodyPr/>
          <a:lstStyle/>
          <a:p>
            <a:fld id="{2C18C1E5-FB55-42F5-BD6D-9CC153FCDBE6}" type="slidenum">
              <a:rPr lang="en-US" altLang="zh-TW" noProof="0" smtClean="0"/>
              <a:pPr/>
              <a:t>27</a:t>
            </a:fld>
            <a:endParaRPr lang="zh-TW" altLang="en-US" noProof="0"/>
          </a:p>
        </p:txBody>
      </p:sp>
      <p:sp>
        <p:nvSpPr>
          <p:cNvPr id="10" name="文字版面配置區 9">
            <a:extLst>
              <a:ext uri="{FF2B5EF4-FFF2-40B4-BE49-F238E27FC236}">
                <a16:creationId xmlns="" xmlns:a16="http://schemas.microsoft.com/office/drawing/2014/main" id="{D2B2D040-87FD-40E6-B0CA-C134118C0BB3}"/>
              </a:ext>
            </a:extLst>
          </p:cNvPr>
          <p:cNvSpPr>
            <a:spLocks noGrp="1"/>
          </p:cNvSpPr>
          <p:nvPr>
            <p:ph type="body" sz="quarter" idx="13"/>
          </p:nvPr>
        </p:nvSpPr>
        <p:spPr/>
        <p:txBody>
          <a:bodyPr>
            <a:normAutofit fontScale="55000" lnSpcReduction="20000"/>
          </a:bodyPr>
          <a:lstStyle/>
          <a:p>
            <a:r>
              <a:rPr lang="zh-TW" altLang="en-US" dirty="0">
                <a:latin typeface="微軟正黑體" panose="020B0604030504040204" pitchFamily="34" charset="-120"/>
                <a:ea typeface="微軟正黑體" panose="020B0604030504040204" pitchFamily="34" charset="-120"/>
              </a:rPr>
              <a:t>兒少及家庭社區支持服務方案</a:t>
            </a:r>
            <a:r>
              <a:rPr lang="en-US" altLang="zh-TW" dirty="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守護家庭小衛星</a:t>
            </a:r>
            <a:r>
              <a:rPr lang="en-US" altLang="zh-TW" dirty="0">
                <a:latin typeface="微軟正黑體" panose="020B0604030504040204" pitchFamily="34" charset="-120"/>
                <a:ea typeface="微軟正黑體" panose="020B0604030504040204" pitchFamily="34" charset="-120"/>
              </a:rPr>
              <a:t>)</a:t>
            </a:r>
          </a:p>
        </p:txBody>
      </p:sp>
      <p:sp>
        <p:nvSpPr>
          <p:cNvPr id="11" name="內容版面配置區 10">
            <a:extLst>
              <a:ext uri="{FF2B5EF4-FFF2-40B4-BE49-F238E27FC236}">
                <a16:creationId xmlns="" xmlns:a16="http://schemas.microsoft.com/office/drawing/2014/main" id="{143DDD21-5F8A-4169-8450-4DDF0243DCF5}"/>
              </a:ext>
            </a:extLst>
          </p:cNvPr>
          <p:cNvSpPr>
            <a:spLocks noGrp="1"/>
          </p:cNvSpPr>
          <p:nvPr>
            <p:ph sz="quarter" idx="14"/>
          </p:nvPr>
        </p:nvSpPr>
        <p:spPr/>
        <p:txBody>
          <a:bodyPr>
            <a:noAutofit/>
          </a:bodyPr>
          <a:lstStyle/>
          <a:p>
            <a:pPr marL="0" lvl="0" indent="0" algn="just">
              <a:lnSpc>
                <a:spcPct val="100000"/>
              </a:lnSpc>
              <a:buNone/>
            </a:pP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建置兒少及家庭社區服務據點</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小衛星</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，提供預防性、支持性及發展性服務方案，促進兒少身心健全發展，協助家庭照顧功能發揮。</a:t>
            </a:r>
            <a:endPar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0" indent="0" algn="just">
              <a:lnSpc>
                <a:spcPct val="100000"/>
              </a:lnSpc>
              <a:buNone/>
            </a:pP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經評估家庭支持系統薄弱、有教養困難或照顧壓力之家庭或兒少，並以社福中心服務或轉介之家庭為優先。</a:t>
            </a:r>
          </a:p>
        </p:txBody>
      </p:sp>
    </p:spTree>
    <p:extLst>
      <p:ext uri="{BB962C8B-B14F-4D97-AF65-F5344CB8AC3E}">
        <p14:creationId xmlns:p14="http://schemas.microsoft.com/office/powerpoint/2010/main" val="324247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版面配置區 3">
            <a:extLst>
              <a:ext uri="{FF2B5EF4-FFF2-40B4-BE49-F238E27FC236}">
                <a16:creationId xmlns:a16="http://schemas.microsoft.com/office/drawing/2014/main" xmlns="" id="{9334F3AE-3415-4E96-B01D-8F9D98B5D7F4}"/>
              </a:ext>
            </a:extLst>
          </p:cNvPr>
          <p:cNvSpPr>
            <a:spLocks noGrp="1"/>
          </p:cNvSpPr>
          <p:nvPr>
            <p:ph type="body" sz="half" idx="2"/>
          </p:nvPr>
        </p:nvSpPr>
        <p:spPr>
          <a:xfrm>
            <a:off x="534988" y="655320"/>
            <a:ext cx="3932237" cy="2002536"/>
          </a:xfrm>
        </p:spPr>
        <p:txBody>
          <a:bodyPr>
            <a:normAutofit/>
          </a:bodyPr>
          <a:lstStyle/>
          <a:p>
            <a:pPr>
              <a:lnSpc>
                <a:spcPct val="100000"/>
              </a:lnSpc>
            </a:pPr>
            <a:r>
              <a:rPr lang="zh-TW" altLang="en-US" sz="3000" dirty="0"/>
              <a:t>實務上常見學校要求社政介入安置兒少，以下說明社政兒少安置之規定與適用對象。</a:t>
            </a:r>
          </a:p>
        </p:txBody>
      </p:sp>
      <p:graphicFrame>
        <p:nvGraphicFramePr>
          <p:cNvPr id="6" name="內容版面配置區 2">
            <a:extLst>
              <a:ext uri="{FF2B5EF4-FFF2-40B4-BE49-F238E27FC236}">
                <a16:creationId xmlns:a16="http://schemas.microsoft.com/office/drawing/2014/main" xmlns="" id="{9CE7ADFE-4191-44D8-9097-6F2985726B93}"/>
              </a:ext>
            </a:extLst>
          </p:cNvPr>
          <p:cNvGraphicFramePr>
            <a:graphicFrameLocks noGrp="1"/>
          </p:cNvGraphicFramePr>
          <p:nvPr>
            <p:ph idx="1"/>
            <p:extLst>
              <p:ext uri="{D42A27DB-BD31-4B8C-83A1-F6EECF244321}">
                <p14:modId xmlns:p14="http://schemas.microsoft.com/office/powerpoint/2010/main" val="715837497"/>
              </p:ext>
            </p:extLst>
          </p:nvPr>
        </p:nvGraphicFramePr>
        <p:xfrm>
          <a:off x="5303520" y="548640"/>
          <a:ext cx="6053328"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想法泡泡: 雲朵 1">
            <a:extLst>
              <a:ext uri="{FF2B5EF4-FFF2-40B4-BE49-F238E27FC236}">
                <a16:creationId xmlns:a16="http://schemas.microsoft.com/office/drawing/2014/main" xmlns="" id="{60AF83B2-1D68-4D3E-8E5A-6F6E39DDE93C}"/>
              </a:ext>
            </a:extLst>
          </p:cNvPr>
          <p:cNvSpPr/>
          <p:nvPr/>
        </p:nvSpPr>
        <p:spPr>
          <a:xfrm>
            <a:off x="172720" y="2875280"/>
            <a:ext cx="4592319" cy="2926080"/>
          </a:xfrm>
          <a:custGeom>
            <a:avLst/>
            <a:gdLst>
              <a:gd name="connsiteX0" fmla="*/ 414584 w 4592319"/>
              <a:gd name="connsiteY0" fmla="*/ 973328 h 2926080"/>
              <a:gd name="connsiteX1" fmla="*/ 597745 w 4592319"/>
              <a:gd name="connsiteY1" fmla="*/ 467834 h 2926080"/>
              <a:gd name="connsiteX2" fmla="*/ 1488783 w 4592319"/>
              <a:gd name="connsiteY2" fmla="*/ 352348 h 2926080"/>
              <a:gd name="connsiteX3" fmla="*/ 2387155 w 4592319"/>
              <a:gd name="connsiteY3" fmla="*/ 232460 h 2926080"/>
              <a:gd name="connsiteX4" fmla="*/ 2737213 w 4592319"/>
              <a:gd name="connsiteY4" fmla="*/ 13546 h 2926080"/>
              <a:gd name="connsiteX5" fmla="*/ 3171357 w 4592319"/>
              <a:gd name="connsiteY5" fmla="*/ 168046 h 2926080"/>
              <a:gd name="connsiteX6" fmla="*/ 3769847 w 4592319"/>
              <a:gd name="connsiteY6" fmla="*/ 46736 h 2926080"/>
              <a:gd name="connsiteX7" fmla="*/ 4073344 w 4592319"/>
              <a:gd name="connsiteY7" fmla="*/ 377681 h 2926080"/>
              <a:gd name="connsiteX8" fmla="*/ 4462841 w 4592319"/>
              <a:gd name="connsiteY8" fmla="*/ 698872 h 2926080"/>
              <a:gd name="connsiteX9" fmla="*/ 4445407 w 4592319"/>
              <a:gd name="connsiteY9" fmla="*/ 1047157 h 2926080"/>
              <a:gd name="connsiteX10" fmla="*/ 4572759 w 4592319"/>
              <a:gd name="connsiteY10" fmla="*/ 1579676 h 2926080"/>
              <a:gd name="connsiteX11" fmla="*/ 3976182 w 4592319"/>
              <a:gd name="connsiteY11" fmla="*/ 2045817 h 2926080"/>
              <a:gd name="connsiteX12" fmla="*/ 3762618 w 4592319"/>
              <a:gd name="connsiteY12" fmla="*/ 2445241 h 2926080"/>
              <a:gd name="connsiteX13" fmla="*/ 3035501 w 4592319"/>
              <a:gd name="connsiteY13" fmla="*/ 2493602 h 2926080"/>
              <a:gd name="connsiteX14" fmla="*/ 2515889 w 4592319"/>
              <a:gd name="connsiteY14" fmla="*/ 2919713 h 2926080"/>
              <a:gd name="connsiteX15" fmla="*/ 1751884 w 4592319"/>
              <a:gd name="connsiteY15" fmla="*/ 2659617 h 2926080"/>
              <a:gd name="connsiteX16" fmla="*/ 616986 w 4592319"/>
              <a:gd name="connsiteY16" fmla="*/ 2402636 h 2926080"/>
              <a:gd name="connsiteX17" fmla="*/ 117997 w 4592319"/>
              <a:gd name="connsiteY17" fmla="*/ 2116666 h 2926080"/>
              <a:gd name="connsiteX18" fmla="*/ 224619 w 4592319"/>
              <a:gd name="connsiteY18" fmla="*/ 1730654 h 2926080"/>
              <a:gd name="connsiteX19" fmla="*/ -532 w 4592319"/>
              <a:gd name="connsiteY19" fmla="*/ 1334617 h 2926080"/>
              <a:gd name="connsiteX20" fmla="*/ 410651 w 4592319"/>
              <a:gd name="connsiteY20" fmla="*/ 982607 h 2926080"/>
              <a:gd name="connsiteX21" fmla="*/ 414584 w 4592319"/>
              <a:gd name="connsiteY21" fmla="*/ 973328 h 2926080"/>
              <a:gd name="connsiteX0" fmla="*/ 1420722 w 4592319"/>
              <a:gd name="connsiteY0" fmla="*/ 3291840 h 2926080"/>
              <a:gd name="connsiteX1" fmla="*/ 1339442 w 4592319"/>
              <a:gd name="connsiteY1" fmla="*/ 3373120 h 2926080"/>
              <a:gd name="connsiteX2" fmla="*/ 1258162 w 4592319"/>
              <a:gd name="connsiteY2" fmla="*/ 3291840 h 2926080"/>
              <a:gd name="connsiteX3" fmla="*/ 1339442 w 4592319"/>
              <a:gd name="connsiteY3" fmla="*/ 3210560 h 2926080"/>
              <a:gd name="connsiteX4" fmla="*/ 1420722 w 4592319"/>
              <a:gd name="connsiteY4" fmla="*/ 3291840 h 2926080"/>
              <a:gd name="connsiteX0" fmla="*/ 1553757 w 4592319"/>
              <a:gd name="connsiteY0" fmla="*/ 3192908 h 2926080"/>
              <a:gd name="connsiteX1" fmla="*/ 1391197 w 4592319"/>
              <a:gd name="connsiteY1" fmla="*/ 3355468 h 2926080"/>
              <a:gd name="connsiteX2" fmla="*/ 1228637 w 4592319"/>
              <a:gd name="connsiteY2" fmla="*/ 3192908 h 2926080"/>
              <a:gd name="connsiteX3" fmla="*/ 1391197 w 4592319"/>
              <a:gd name="connsiteY3" fmla="*/ 3030348 h 2926080"/>
              <a:gd name="connsiteX4" fmla="*/ 1553757 w 4592319"/>
              <a:gd name="connsiteY4" fmla="*/ 3192908 h 2926080"/>
              <a:gd name="connsiteX0" fmla="*/ 1762145 w 4592319"/>
              <a:gd name="connsiteY0" fmla="*/ 2949936 h 2926080"/>
              <a:gd name="connsiteX1" fmla="*/ 1518305 w 4592319"/>
              <a:gd name="connsiteY1" fmla="*/ 3193776 h 2926080"/>
              <a:gd name="connsiteX2" fmla="*/ 1274465 w 4592319"/>
              <a:gd name="connsiteY2" fmla="*/ 2949936 h 2926080"/>
              <a:gd name="connsiteX3" fmla="*/ 1518305 w 4592319"/>
              <a:gd name="connsiteY3" fmla="*/ 2706096 h 2926080"/>
              <a:gd name="connsiteX4" fmla="*/ 1762145 w 4592319"/>
              <a:gd name="connsiteY4" fmla="*/ 2949936 h 2926080"/>
              <a:gd name="connsiteX0" fmla="*/ 498883 w 4592319"/>
              <a:gd name="connsiteY0" fmla="*/ 1773055 h 2926080"/>
              <a:gd name="connsiteX1" fmla="*/ 229615 w 4592319"/>
              <a:gd name="connsiteY1" fmla="*/ 1719072 h 2926080"/>
              <a:gd name="connsiteX2" fmla="*/ 736471 w 4592319"/>
              <a:gd name="connsiteY2" fmla="*/ 2363825 h 2926080"/>
              <a:gd name="connsiteX3" fmla="*/ 618687 w 4592319"/>
              <a:gd name="connsiteY3" fmla="*/ 2389632 h 2926080"/>
              <a:gd name="connsiteX4" fmla="*/ 1751672 w 4592319"/>
              <a:gd name="connsiteY4" fmla="*/ 2647696 h 2926080"/>
              <a:gd name="connsiteX5" fmla="*/ 1680661 w 4592319"/>
              <a:gd name="connsiteY5" fmla="*/ 2529840 h 2926080"/>
              <a:gd name="connsiteX6" fmla="*/ 3064416 w 4592319"/>
              <a:gd name="connsiteY6" fmla="*/ 2353801 h 2926080"/>
              <a:gd name="connsiteX7" fmla="*/ 3036033 w 4592319"/>
              <a:gd name="connsiteY7" fmla="*/ 2483104 h 2926080"/>
              <a:gd name="connsiteX8" fmla="*/ 3628038 w 4592319"/>
              <a:gd name="connsiteY8" fmla="*/ 1554750 h 2926080"/>
              <a:gd name="connsiteX9" fmla="*/ 3973631 w 4592319"/>
              <a:gd name="connsiteY9" fmla="*/ 2038096 h 2926080"/>
              <a:gd name="connsiteX10" fmla="*/ 4443281 w 4592319"/>
              <a:gd name="connsiteY10" fmla="*/ 1039977 h 2926080"/>
              <a:gd name="connsiteX11" fmla="*/ 4289353 w 4592319"/>
              <a:gd name="connsiteY11" fmla="*/ 1221232 h 2926080"/>
              <a:gd name="connsiteX12" fmla="*/ 4073982 w 4592319"/>
              <a:gd name="connsiteY12" fmla="*/ 367521 h 2926080"/>
              <a:gd name="connsiteX13" fmla="*/ 4082061 w 4592319"/>
              <a:gd name="connsiteY13" fmla="*/ 453136 h 2926080"/>
              <a:gd name="connsiteX14" fmla="*/ 3091098 w 4592319"/>
              <a:gd name="connsiteY14" fmla="*/ 267682 h 2926080"/>
              <a:gd name="connsiteX15" fmla="*/ 3169975 w 4592319"/>
              <a:gd name="connsiteY15" fmla="*/ 158496 h 2926080"/>
              <a:gd name="connsiteX16" fmla="*/ 2353669 w 4592319"/>
              <a:gd name="connsiteY16" fmla="*/ 319701 h 2926080"/>
              <a:gd name="connsiteX17" fmla="*/ 2391832 w 4592319"/>
              <a:gd name="connsiteY17" fmla="*/ 225552 h 2926080"/>
              <a:gd name="connsiteX18" fmla="*/ 1488251 w 4592319"/>
              <a:gd name="connsiteY18" fmla="*/ 351671 h 2926080"/>
              <a:gd name="connsiteX19" fmla="*/ 1626446 w 4592319"/>
              <a:gd name="connsiteY19" fmla="*/ 442976 h 2926080"/>
              <a:gd name="connsiteX20" fmla="*/ 438715 w 4592319"/>
              <a:gd name="connsiteY20" fmla="*/ 1069441 h 2926080"/>
              <a:gd name="connsiteX21" fmla="*/ 414584 w 4592319"/>
              <a:gd name="connsiteY21" fmla="*/ 973328 h 29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592319" h="2926080" fill="none" extrusionOk="0">
                <a:moveTo>
                  <a:pt x="414584" y="973328"/>
                </a:moveTo>
                <a:cubicBezTo>
                  <a:pt x="369755" y="835731"/>
                  <a:pt x="432774" y="638954"/>
                  <a:pt x="597745" y="467834"/>
                </a:cubicBezTo>
                <a:cubicBezTo>
                  <a:pt x="830352" y="194273"/>
                  <a:pt x="1207041" y="156949"/>
                  <a:pt x="1488783" y="352348"/>
                </a:cubicBezTo>
                <a:cubicBezTo>
                  <a:pt x="1664327" y="43905"/>
                  <a:pt x="2117061" y="24887"/>
                  <a:pt x="2387155" y="232460"/>
                </a:cubicBezTo>
                <a:cubicBezTo>
                  <a:pt x="2467073" y="90962"/>
                  <a:pt x="2566303" y="8757"/>
                  <a:pt x="2737213" y="13546"/>
                </a:cubicBezTo>
                <a:cubicBezTo>
                  <a:pt x="2888865" y="-35023"/>
                  <a:pt x="3072362" y="68421"/>
                  <a:pt x="3171357" y="168046"/>
                </a:cubicBezTo>
                <a:cubicBezTo>
                  <a:pt x="3266999" y="17273"/>
                  <a:pt x="3567515" y="-58308"/>
                  <a:pt x="3769847" y="46736"/>
                </a:cubicBezTo>
                <a:cubicBezTo>
                  <a:pt x="3932348" y="104312"/>
                  <a:pt x="4061922" y="207372"/>
                  <a:pt x="4073344" y="377681"/>
                </a:cubicBezTo>
                <a:cubicBezTo>
                  <a:pt x="4265309" y="397369"/>
                  <a:pt x="4385026" y="551562"/>
                  <a:pt x="4462841" y="698872"/>
                </a:cubicBezTo>
                <a:cubicBezTo>
                  <a:pt x="4518497" y="808793"/>
                  <a:pt x="4503839" y="936816"/>
                  <a:pt x="4445407" y="1047157"/>
                </a:cubicBezTo>
                <a:cubicBezTo>
                  <a:pt x="4536030" y="1191829"/>
                  <a:pt x="4656778" y="1403378"/>
                  <a:pt x="4572759" y="1579676"/>
                </a:cubicBezTo>
                <a:cubicBezTo>
                  <a:pt x="4528152" y="1822397"/>
                  <a:pt x="4275736" y="1972543"/>
                  <a:pt x="3976182" y="2045817"/>
                </a:cubicBezTo>
                <a:cubicBezTo>
                  <a:pt x="3976485" y="2234090"/>
                  <a:pt x="3906598" y="2310097"/>
                  <a:pt x="3762618" y="2445241"/>
                </a:cubicBezTo>
                <a:cubicBezTo>
                  <a:pt x="3555514" y="2543703"/>
                  <a:pt x="3254337" y="2592351"/>
                  <a:pt x="3035501" y="2493602"/>
                </a:cubicBezTo>
                <a:cubicBezTo>
                  <a:pt x="2971417" y="2705186"/>
                  <a:pt x="2758886" y="2882677"/>
                  <a:pt x="2515889" y="2919713"/>
                </a:cubicBezTo>
                <a:cubicBezTo>
                  <a:pt x="2197927" y="3021686"/>
                  <a:pt x="1913355" y="2868662"/>
                  <a:pt x="1751884" y="2659617"/>
                </a:cubicBezTo>
                <a:cubicBezTo>
                  <a:pt x="1380398" y="2834012"/>
                  <a:pt x="782526" y="2725779"/>
                  <a:pt x="616986" y="2402636"/>
                </a:cubicBezTo>
                <a:cubicBezTo>
                  <a:pt x="431504" y="2414641"/>
                  <a:pt x="200524" y="2336663"/>
                  <a:pt x="117997" y="2116666"/>
                </a:cubicBezTo>
                <a:cubicBezTo>
                  <a:pt x="82410" y="1975732"/>
                  <a:pt x="102933" y="1861345"/>
                  <a:pt x="224619" y="1730654"/>
                </a:cubicBezTo>
                <a:cubicBezTo>
                  <a:pt x="62363" y="1635485"/>
                  <a:pt x="-8534" y="1480835"/>
                  <a:pt x="-532" y="1334617"/>
                </a:cubicBezTo>
                <a:cubicBezTo>
                  <a:pt x="-2242" y="1159141"/>
                  <a:pt x="156287" y="1037304"/>
                  <a:pt x="410651" y="982607"/>
                </a:cubicBezTo>
                <a:cubicBezTo>
                  <a:pt x="411870" y="979271"/>
                  <a:pt x="413239" y="976229"/>
                  <a:pt x="414584" y="973328"/>
                </a:cubicBezTo>
                <a:close/>
              </a:path>
              <a:path w="4592319" h="2926080" fill="none" extrusionOk="0">
                <a:moveTo>
                  <a:pt x="1420722" y="3291840"/>
                </a:moveTo>
                <a:cubicBezTo>
                  <a:pt x="1422268" y="3329967"/>
                  <a:pt x="1382952" y="3373854"/>
                  <a:pt x="1339442" y="3373120"/>
                </a:cubicBezTo>
                <a:cubicBezTo>
                  <a:pt x="1291449" y="3378295"/>
                  <a:pt x="1268360" y="3336359"/>
                  <a:pt x="1258162" y="3291840"/>
                </a:cubicBezTo>
                <a:cubicBezTo>
                  <a:pt x="1268215" y="3248559"/>
                  <a:pt x="1300849" y="3204880"/>
                  <a:pt x="1339442" y="3210560"/>
                </a:cubicBezTo>
                <a:cubicBezTo>
                  <a:pt x="1381570" y="3217203"/>
                  <a:pt x="1419052" y="3250682"/>
                  <a:pt x="1420722" y="3291840"/>
                </a:cubicBezTo>
                <a:close/>
              </a:path>
              <a:path w="4592319" h="2926080" fill="none" extrusionOk="0">
                <a:moveTo>
                  <a:pt x="1553757" y="3192908"/>
                </a:moveTo>
                <a:cubicBezTo>
                  <a:pt x="1552438" y="3287013"/>
                  <a:pt x="1488851" y="3354470"/>
                  <a:pt x="1391197" y="3355468"/>
                </a:cubicBezTo>
                <a:cubicBezTo>
                  <a:pt x="1300965" y="3343778"/>
                  <a:pt x="1240976" y="3296671"/>
                  <a:pt x="1228637" y="3192908"/>
                </a:cubicBezTo>
                <a:cubicBezTo>
                  <a:pt x="1215697" y="3113278"/>
                  <a:pt x="1310472" y="3038105"/>
                  <a:pt x="1391197" y="3030348"/>
                </a:cubicBezTo>
                <a:cubicBezTo>
                  <a:pt x="1470492" y="3022278"/>
                  <a:pt x="1537728" y="3095192"/>
                  <a:pt x="1553757" y="3192908"/>
                </a:cubicBezTo>
                <a:close/>
              </a:path>
              <a:path w="4592319" h="2926080" fill="none" extrusionOk="0">
                <a:moveTo>
                  <a:pt x="1762145" y="2949936"/>
                </a:moveTo>
                <a:cubicBezTo>
                  <a:pt x="1746095" y="3111268"/>
                  <a:pt x="1633417" y="3185228"/>
                  <a:pt x="1518305" y="3193776"/>
                </a:cubicBezTo>
                <a:cubicBezTo>
                  <a:pt x="1406739" y="3186366"/>
                  <a:pt x="1264299" y="3062972"/>
                  <a:pt x="1274465" y="2949936"/>
                </a:cubicBezTo>
                <a:cubicBezTo>
                  <a:pt x="1301013" y="2798274"/>
                  <a:pt x="1367088" y="2709590"/>
                  <a:pt x="1518305" y="2706096"/>
                </a:cubicBezTo>
                <a:cubicBezTo>
                  <a:pt x="1679039" y="2692875"/>
                  <a:pt x="1765710" y="2843490"/>
                  <a:pt x="1762145" y="2949936"/>
                </a:cubicBezTo>
                <a:close/>
              </a:path>
              <a:path w="4592319" h="2926080" fill="none" extrusionOk="0">
                <a:moveTo>
                  <a:pt x="498883" y="1773055"/>
                </a:moveTo>
                <a:cubicBezTo>
                  <a:pt x="392383" y="1767548"/>
                  <a:pt x="321845" y="1757765"/>
                  <a:pt x="229615" y="1719072"/>
                </a:cubicBezTo>
                <a:moveTo>
                  <a:pt x="736471" y="2363825"/>
                </a:moveTo>
                <a:cubicBezTo>
                  <a:pt x="706295" y="2380468"/>
                  <a:pt x="658266" y="2386880"/>
                  <a:pt x="618687" y="2389632"/>
                </a:cubicBezTo>
                <a:moveTo>
                  <a:pt x="1751672" y="2647696"/>
                </a:moveTo>
                <a:cubicBezTo>
                  <a:pt x="1729607" y="2603610"/>
                  <a:pt x="1695744" y="2567288"/>
                  <a:pt x="1680661" y="2529840"/>
                </a:cubicBezTo>
                <a:moveTo>
                  <a:pt x="3064416" y="2353801"/>
                </a:moveTo>
                <a:cubicBezTo>
                  <a:pt x="3056812" y="2399454"/>
                  <a:pt x="3051836" y="2441535"/>
                  <a:pt x="3036033" y="2483104"/>
                </a:cubicBezTo>
                <a:moveTo>
                  <a:pt x="3628038" y="1554750"/>
                </a:moveTo>
                <a:cubicBezTo>
                  <a:pt x="3834795" y="1647782"/>
                  <a:pt x="3973994" y="1790401"/>
                  <a:pt x="3973631" y="2038096"/>
                </a:cubicBezTo>
                <a:moveTo>
                  <a:pt x="4443281" y="1039977"/>
                </a:moveTo>
                <a:cubicBezTo>
                  <a:pt x="4406636" y="1111168"/>
                  <a:pt x="4371771" y="1179576"/>
                  <a:pt x="4289353" y="1221232"/>
                </a:cubicBezTo>
                <a:moveTo>
                  <a:pt x="4073982" y="367521"/>
                </a:moveTo>
                <a:cubicBezTo>
                  <a:pt x="4075511" y="399772"/>
                  <a:pt x="4081965" y="423553"/>
                  <a:pt x="4082061" y="453136"/>
                </a:cubicBezTo>
                <a:moveTo>
                  <a:pt x="3091098" y="267682"/>
                </a:moveTo>
                <a:cubicBezTo>
                  <a:pt x="3105573" y="230754"/>
                  <a:pt x="3140242" y="184802"/>
                  <a:pt x="3169975" y="158496"/>
                </a:cubicBezTo>
                <a:moveTo>
                  <a:pt x="2353669" y="319701"/>
                </a:moveTo>
                <a:cubicBezTo>
                  <a:pt x="2358515" y="293671"/>
                  <a:pt x="2379407" y="251285"/>
                  <a:pt x="2391832" y="225552"/>
                </a:cubicBezTo>
                <a:moveTo>
                  <a:pt x="1488251" y="351671"/>
                </a:moveTo>
                <a:cubicBezTo>
                  <a:pt x="1534467" y="376966"/>
                  <a:pt x="1595656" y="404701"/>
                  <a:pt x="1626446" y="442976"/>
                </a:cubicBezTo>
                <a:moveTo>
                  <a:pt x="438715" y="1069441"/>
                </a:moveTo>
                <a:cubicBezTo>
                  <a:pt x="427897" y="1038999"/>
                  <a:pt x="418998" y="1009410"/>
                  <a:pt x="414584" y="973328"/>
                </a:cubicBezTo>
              </a:path>
              <a:path w="4592319" h="2926080" stroke="0" extrusionOk="0">
                <a:moveTo>
                  <a:pt x="414584" y="973328"/>
                </a:moveTo>
                <a:cubicBezTo>
                  <a:pt x="427661" y="776321"/>
                  <a:pt x="488141" y="590171"/>
                  <a:pt x="597745" y="467834"/>
                </a:cubicBezTo>
                <a:cubicBezTo>
                  <a:pt x="837784" y="260226"/>
                  <a:pt x="1202047" y="234072"/>
                  <a:pt x="1488783" y="352348"/>
                </a:cubicBezTo>
                <a:cubicBezTo>
                  <a:pt x="1634703" y="51048"/>
                  <a:pt x="2053670" y="23317"/>
                  <a:pt x="2387155" y="232460"/>
                </a:cubicBezTo>
                <a:cubicBezTo>
                  <a:pt x="2429561" y="105239"/>
                  <a:pt x="2577308" y="41239"/>
                  <a:pt x="2737213" y="13546"/>
                </a:cubicBezTo>
                <a:cubicBezTo>
                  <a:pt x="2919083" y="-25187"/>
                  <a:pt x="3063514" y="74338"/>
                  <a:pt x="3171357" y="168046"/>
                </a:cubicBezTo>
                <a:cubicBezTo>
                  <a:pt x="3344268" y="63858"/>
                  <a:pt x="3539871" y="-48958"/>
                  <a:pt x="3769847" y="46736"/>
                </a:cubicBezTo>
                <a:cubicBezTo>
                  <a:pt x="3961216" y="110069"/>
                  <a:pt x="4061156" y="231850"/>
                  <a:pt x="4073344" y="377681"/>
                </a:cubicBezTo>
                <a:cubicBezTo>
                  <a:pt x="4263789" y="441859"/>
                  <a:pt x="4372015" y="552015"/>
                  <a:pt x="4462841" y="698872"/>
                </a:cubicBezTo>
                <a:cubicBezTo>
                  <a:pt x="4511060" y="816903"/>
                  <a:pt x="4520363" y="928701"/>
                  <a:pt x="4445407" y="1047157"/>
                </a:cubicBezTo>
                <a:cubicBezTo>
                  <a:pt x="4554896" y="1197048"/>
                  <a:pt x="4637207" y="1432093"/>
                  <a:pt x="4572759" y="1579676"/>
                </a:cubicBezTo>
                <a:cubicBezTo>
                  <a:pt x="4510749" y="1862281"/>
                  <a:pt x="4213705" y="2055414"/>
                  <a:pt x="3976182" y="2045817"/>
                </a:cubicBezTo>
                <a:cubicBezTo>
                  <a:pt x="3974027" y="2192770"/>
                  <a:pt x="3905229" y="2369531"/>
                  <a:pt x="3762618" y="2445241"/>
                </a:cubicBezTo>
                <a:cubicBezTo>
                  <a:pt x="3579901" y="2588709"/>
                  <a:pt x="3274703" y="2643620"/>
                  <a:pt x="3035501" y="2493602"/>
                </a:cubicBezTo>
                <a:cubicBezTo>
                  <a:pt x="2998483" y="2719834"/>
                  <a:pt x="2756963" y="2927440"/>
                  <a:pt x="2515889" y="2919713"/>
                </a:cubicBezTo>
                <a:cubicBezTo>
                  <a:pt x="2158697" y="2987188"/>
                  <a:pt x="1899272" y="2892173"/>
                  <a:pt x="1751884" y="2659617"/>
                </a:cubicBezTo>
                <a:cubicBezTo>
                  <a:pt x="1424330" y="2919728"/>
                  <a:pt x="824393" y="2724551"/>
                  <a:pt x="616986" y="2402636"/>
                </a:cubicBezTo>
                <a:cubicBezTo>
                  <a:pt x="374353" y="2422421"/>
                  <a:pt x="187276" y="2312242"/>
                  <a:pt x="117997" y="2116666"/>
                </a:cubicBezTo>
                <a:cubicBezTo>
                  <a:pt x="87521" y="1964866"/>
                  <a:pt x="107799" y="1820163"/>
                  <a:pt x="224619" y="1730654"/>
                </a:cubicBezTo>
                <a:cubicBezTo>
                  <a:pt x="78558" y="1640405"/>
                  <a:pt x="-27398" y="1484425"/>
                  <a:pt x="-532" y="1334617"/>
                </a:cubicBezTo>
                <a:cubicBezTo>
                  <a:pt x="34105" y="1142104"/>
                  <a:pt x="166755" y="999296"/>
                  <a:pt x="410651" y="982607"/>
                </a:cubicBezTo>
                <a:cubicBezTo>
                  <a:pt x="411863" y="979338"/>
                  <a:pt x="413714" y="976845"/>
                  <a:pt x="414584" y="973328"/>
                </a:cubicBezTo>
                <a:close/>
              </a:path>
              <a:path w="4592319" h="2926080" stroke="0" extrusionOk="0">
                <a:moveTo>
                  <a:pt x="1420722" y="3291840"/>
                </a:moveTo>
                <a:cubicBezTo>
                  <a:pt x="1422772" y="3337527"/>
                  <a:pt x="1384026" y="3368258"/>
                  <a:pt x="1339442" y="3373120"/>
                </a:cubicBezTo>
                <a:cubicBezTo>
                  <a:pt x="1301242" y="3375973"/>
                  <a:pt x="1259031" y="3335826"/>
                  <a:pt x="1258162" y="3291840"/>
                </a:cubicBezTo>
                <a:cubicBezTo>
                  <a:pt x="1252879" y="3247808"/>
                  <a:pt x="1296256" y="3213534"/>
                  <a:pt x="1339442" y="3210560"/>
                </a:cubicBezTo>
                <a:cubicBezTo>
                  <a:pt x="1385683" y="3210858"/>
                  <a:pt x="1415582" y="3248828"/>
                  <a:pt x="1420722" y="3291840"/>
                </a:cubicBezTo>
                <a:close/>
              </a:path>
              <a:path w="4592319" h="2926080" stroke="0" extrusionOk="0">
                <a:moveTo>
                  <a:pt x="1553757" y="3192908"/>
                </a:moveTo>
                <a:cubicBezTo>
                  <a:pt x="1542346" y="3291485"/>
                  <a:pt x="1487600" y="3339238"/>
                  <a:pt x="1391197" y="3355468"/>
                </a:cubicBezTo>
                <a:cubicBezTo>
                  <a:pt x="1321275" y="3356688"/>
                  <a:pt x="1219122" y="3286322"/>
                  <a:pt x="1228637" y="3192908"/>
                </a:cubicBezTo>
                <a:cubicBezTo>
                  <a:pt x="1215069" y="3096442"/>
                  <a:pt x="1311293" y="3027319"/>
                  <a:pt x="1391197" y="3030348"/>
                </a:cubicBezTo>
                <a:cubicBezTo>
                  <a:pt x="1491562" y="3028556"/>
                  <a:pt x="1542071" y="3091655"/>
                  <a:pt x="1553757" y="3192908"/>
                </a:cubicBezTo>
                <a:close/>
              </a:path>
              <a:path w="4592319" h="2926080" stroke="0" extrusionOk="0">
                <a:moveTo>
                  <a:pt x="1762145" y="2949936"/>
                </a:moveTo>
                <a:cubicBezTo>
                  <a:pt x="1734515" y="3095417"/>
                  <a:pt x="1647245" y="3207644"/>
                  <a:pt x="1518305" y="3193776"/>
                </a:cubicBezTo>
                <a:cubicBezTo>
                  <a:pt x="1401201" y="3209916"/>
                  <a:pt x="1285353" y="3097884"/>
                  <a:pt x="1274465" y="2949936"/>
                </a:cubicBezTo>
                <a:cubicBezTo>
                  <a:pt x="1258696" y="2829116"/>
                  <a:pt x="1416109" y="2714794"/>
                  <a:pt x="1518305" y="2706096"/>
                </a:cubicBezTo>
                <a:cubicBezTo>
                  <a:pt x="1628760" y="2720869"/>
                  <a:pt x="1763917" y="2792401"/>
                  <a:pt x="1762145" y="2949936"/>
                </a:cubicBezTo>
                <a:close/>
              </a:path>
              <a:path w="4592319" h="2926080" fill="none" stroke="0" extrusionOk="0">
                <a:moveTo>
                  <a:pt x="498883" y="1773055"/>
                </a:moveTo>
                <a:cubicBezTo>
                  <a:pt x="394614" y="1773561"/>
                  <a:pt x="308681" y="1755919"/>
                  <a:pt x="229615" y="1719072"/>
                </a:cubicBezTo>
                <a:moveTo>
                  <a:pt x="736471" y="2363825"/>
                </a:moveTo>
                <a:cubicBezTo>
                  <a:pt x="698314" y="2374904"/>
                  <a:pt x="663252" y="2378248"/>
                  <a:pt x="618687" y="2389632"/>
                </a:cubicBezTo>
                <a:moveTo>
                  <a:pt x="1751672" y="2647696"/>
                </a:moveTo>
                <a:cubicBezTo>
                  <a:pt x="1723246" y="2614404"/>
                  <a:pt x="1705160" y="2565175"/>
                  <a:pt x="1680661" y="2529840"/>
                </a:cubicBezTo>
                <a:moveTo>
                  <a:pt x="3064416" y="2353801"/>
                </a:moveTo>
                <a:cubicBezTo>
                  <a:pt x="3069299" y="2392087"/>
                  <a:pt x="3047701" y="2440246"/>
                  <a:pt x="3036033" y="2483104"/>
                </a:cubicBezTo>
                <a:moveTo>
                  <a:pt x="3628038" y="1554750"/>
                </a:moveTo>
                <a:cubicBezTo>
                  <a:pt x="3831911" y="1611574"/>
                  <a:pt x="3976072" y="1839304"/>
                  <a:pt x="3973631" y="2038096"/>
                </a:cubicBezTo>
                <a:moveTo>
                  <a:pt x="4443281" y="1039977"/>
                </a:moveTo>
                <a:cubicBezTo>
                  <a:pt x="4410123" y="1105460"/>
                  <a:pt x="4355763" y="1167228"/>
                  <a:pt x="4289353" y="1221232"/>
                </a:cubicBezTo>
                <a:moveTo>
                  <a:pt x="4073982" y="367521"/>
                </a:moveTo>
                <a:cubicBezTo>
                  <a:pt x="4078500" y="395428"/>
                  <a:pt x="4083654" y="431509"/>
                  <a:pt x="4082061" y="453136"/>
                </a:cubicBezTo>
                <a:moveTo>
                  <a:pt x="3091098" y="267682"/>
                </a:moveTo>
                <a:cubicBezTo>
                  <a:pt x="3110577" y="236841"/>
                  <a:pt x="3139591" y="192420"/>
                  <a:pt x="3169975" y="158496"/>
                </a:cubicBezTo>
                <a:moveTo>
                  <a:pt x="2353669" y="319701"/>
                </a:moveTo>
                <a:cubicBezTo>
                  <a:pt x="2359731" y="286599"/>
                  <a:pt x="2377868" y="261370"/>
                  <a:pt x="2391832" y="225552"/>
                </a:cubicBezTo>
                <a:moveTo>
                  <a:pt x="1488251" y="351671"/>
                </a:moveTo>
                <a:cubicBezTo>
                  <a:pt x="1541422" y="372313"/>
                  <a:pt x="1576695" y="418261"/>
                  <a:pt x="1626446" y="442976"/>
                </a:cubicBezTo>
                <a:moveTo>
                  <a:pt x="438715" y="1069441"/>
                </a:moveTo>
                <a:cubicBezTo>
                  <a:pt x="431598" y="1035596"/>
                  <a:pt x="412877" y="1006920"/>
                  <a:pt x="414584" y="973328"/>
                </a:cubicBezTo>
              </a:path>
            </a:pathLst>
          </a:custGeom>
          <a:solidFill>
            <a:srgbClr val="FFFFFF"/>
          </a:solidFill>
          <a:ln w="38100">
            <a:solidFill>
              <a:srgbClr val="002060"/>
            </a:solidFill>
            <a:extLst>
              <a:ext uri="{C807C97D-BFC1-408E-A445-0C87EB9F89A2}">
                <ask:lineSketchStyleProps xmlns:ask="http://schemas.microsoft.com/office/drawing/2018/sketchyshapes" xmlns="" sd="2923912590">
                  <a:prstGeom prst="cloudCallout">
                    <a:avLst/>
                  </a:prstGeom>
                  <ask:type>
                    <ask:lineSketchFreehand/>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r>
              <a:rPr lang="zh-TW" altLang="en-US" sz="2400" dirty="0">
                <a:latin typeface="微軟正黑體" panose="020B0604030504040204" pitchFamily="34" charset="-120"/>
                <a:ea typeface="微軟正黑體" panose="020B0604030504040204" pitchFamily="34" charset="-120"/>
              </a:rPr>
              <a:t>思考一下</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社工安置</a:t>
            </a:r>
            <a:r>
              <a:rPr lang="zh-TW" altLang="en-US" sz="2400" b="1" dirty="0">
                <a:latin typeface="微軟正黑體" panose="020B0604030504040204" pitchFamily="34" charset="-120"/>
                <a:ea typeface="微軟正黑體" panose="020B0604030504040204" pitchFamily="34" charset="-120"/>
              </a:rPr>
              <a:t>公權力</a:t>
            </a:r>
            <a:r>
              <a:rPr lang="zh-TW" altLang="en-US" sz="2400" dirty="0">
                <a:latin typeface="微軟正黑體" panose="020B0604030504040204" pitchFamily="34" charset="-120"/>
                <a:ea typeface="微軟正黑體" panose="020B0604030504040204" pitchFamily="34" charset="-120"/>
              </a:rPr>
              <a:t>的來源是什麼呢？</a:t>
            </a:r>
          </a:p>
        </p:txBody>
      </p:sp>
    </p:spTree>
    <p:extLst>
      <p:ext uri="{BB962C8B-B14F-4D97-AF65-F5344CB8AC3E}">
        <p14:creationId xmlns:p14="http://schemas.microsoft.com/office/powerpoint/2010/main" val="4193919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a:extLst>
              <a:ext uri="{FF2B5EF4-FFF2-40B4-BE49-F238E27FC236}">
                <a16:creationId xmlns:a16="http://schemas.microsoft.com/office/drawing/2014/main" xmlns="" id="{9DB45115-41A4-4042-B267-3493A195D3E1}"/>
              </a:ext>
            </a:extLst>
          </p:cNvPr>
          <p:cNvSpPr>
            <a:spLocks noGrp="1"/>
          </p:cNvSpPr>
          <p:nvPr>
            <p:ph type="title"/>
          </p:nvPr>
        </p:nvSpPr>
        <p:spPr/>
        <p:txBody>
          <a:bodyPr/>
          <a:lstStyle/>
          <a:p>
            <a:pPr algn="ctr"/>
            <a:r>
              <a:rPr lang="zh-TW" altLang="en-US" dirty="0"/>
              <a:t>目睹兒少的處理</a:t>
            </a:r>
          </a:p>
        </p:txBody>
      </p:sp>
      <p:sp>
        <p:nvSpPr>
          <p:cNvPr id="115715" name="投影片編號版面配置區 4">
            <a:extLst>
              <a:ext uri="{FF2B5EF4-FFF2-40B4-BE49-F238E27FC236}">
                <a16:creationId xmlns:a16="http://schemas.microsoft.com/office/drawing/2014/main" xmlns="" id="{A37B6676-BC53-6B49-B997-277BB2773D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3F0B5EA6-5FD1-1A41-9E9C-7167BF9616B1}" type="slidenum">
              <a:rPr lang="zh-TW" altLang="en-US" sz="1200">
                <a:solidFill>
                  <a:srgbClr val="898989"/>
                </a:solidFill>
                <a:latin typeface="Gill Sans MT" panose="020B0502020104020203" pitchFamily="34" charset="0"/>
              </a:rPr>
              <a:pPr>
                <a:spcBef>
                  <a:spcPct val="0"/>
                </a:spcBef>
                <a:buFontTx/>
                <a:buNone/>
              </a:pPr>
              <a:t>29</a:t>
            </a:fld>
            <a:endParaRPr lang="zh-TW" altLang="en-US" sz="1200">
              <a:solidFill>
                <a:srgbClr val="898989"/>
              </a:solidFill>
              <a:latin typeface="Gill Sans MT" panose="020B0502020104020203" pitchFamily="34" charset="0"/>
            </a:endParaRPr>
          </a:p>
        </p:txBody>
      </p:sp>
      <p:pic>
        <p:nvPicPr>
          <p:cNvPr id="3" name="內容版面配置區 2">
            <a:extLst>
              <a:ext uri="{FF2B5EF4-FFF2-40B4-BE49-F238E27FC236}">
                <a16:creationId xmlns:a16="http://schemas.microsoft.com/office/drawing/2014/main" xmlns="" id="{05541F4E-56C9-433A-B863-F141FC0E41E6}"/>
              </a:ext>
            </a:extLst>
          </p:cNvPr>
          <p:cNvPicPr>
            <a:picLocks noGrp="1" noChangeAspect="1"/>
          </p:cNvPicPr>
          <p:nvPr>
            <p:ph sz="half" idx="1"/>
          </p:nvPr>
        </p:nvPicPr>
        <p:blipFill>
          <a:blip r:embed="rId2"/>
          <a:stretch>
            <a:fillRect/>
          </a:stretch>
        </p:blipFill>
        <p:spPr>
          <a:xfrm>
            <a:off x="1841251" y="1864488"/>
            <a:ext cx="8509498" cy="4383398"/>
          </a:xfrm>
        </p:spPr>
      </p:pic>
    </p:spTree>
    <p:extLst>
      <p:ext uri="{BB962C8B-B14F-4D97-AF65-F5344CB8AC3E}">
        <p14:creationId xmlns:p14="http://schemas.microsoft.com/office/powerpoint/2010/main" val="3849671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9153F4F-A16A-4B8B-9227-2EB4EFA020AA}"/>
              </a:ext>
            </a:extLst>
          </p:cNvPr>
          <p:cNvSpPr>
            <a:spLocks noGrp="1"/>
          </p:cNvSpPr>
          <p:nvPr>
            <p:ph type="title"/>
          </p:nvPr>
        </p:nvSpPr>
        <p:spPr/>
        <p:txBody>
          <a:bodyPr rtlCol="0">
            <a:normAutofit/>
          </a:bodyPr>
          <a:lstStyle/>
          <a:p>
            <a:pPr rtl="0"/>
            <a:r>
              <a:rPr lang="zh-TW" altLang="en-US" sz="6000" dirty="0">
                <a:solidFill>
                  <a:schemeClr val="bg1"/>
                </a:solidFill>
                <a:latin typeface="教育部隸書" panose="01010104010101010101" pitchFamily="2" charset="-120"/>
                <a:ea typeface="教育部隸書" panose="01010104010101010101" pitchFamily="2" charset="-120"/>
              </a:rPr>
              <a:t>主題一</a:t>
            </a:r>
            <a:endParaRPr lang="zh-TW" altLang="en-US" sz="6000" dirty="0">
              <a:latin typeface="教育部隸書" panose="01010104010101010101" pitchFamily="2" charset="-120"/>
              <a:ea typeface="教育部隸書" panose="01010104010101010101" pitchFamily="2" charset="-120"/>
            </a:endParaRPr>
          </a:p>
        </p:txBody>
      </p:sp>
      <p:sp>
        <p:nvSpPr>
          <p:cNvPr id="3" name="文字版面配置區 2">
            <a:extLst>
              <a:ext uri="{FF2B5EF4-FFF2-40B4-BE49-F238E27FC236}">
                <a16:creationId xmlns:a16="http://schemas.microsoft.com/office/drawing/2014/main" xmlns="" id="{4BF9879B-7534-4AE1-813D-DDCAD3281B73}"/>
              </a:ext>
            </a:extLst>
          </p:cNvPr>
          <p:cNvSpPr>
            <a:spLocks noGrp="1"/>
          </p:cNvSpPr>
          <p:nvPr>
            <p:ph type="body" sz="quarter" idx="13"/>
          </p:nvPr>
        </p:nvSpPr>
        <p:spPr/>
        <p:txBody>
          <a:bodyPr rtlCol="0"/>
          <a:lstStyle/>
          <a:p>
            <a:pPr rtl="0"/>
            <a:r>
              <a:rPr lang="zh-TW" altLang="en-US" sz="4800" dirty="0">
                <a:latin typeface="教育部隸書" panose="01010104010101010101" pitchFamily="2" charset="-120"/>
                <a:ea typeface="教育部隸書" panose="01010104010101010101" pitchFamily="2" charset="-120"/>
              </a:rPr>
              <a:t>處遇的流程與內容</a:t>
            </a:r>
            <a:endParaRPr lang="zh-TW" altLang="en-US" sz="4800" dirty="0">
              <a:solidFill>
                <a:schemeClr val="bg1"/>
              </a:solidFill>
              <a:latin typeface="教育部隸書" panose="01010104010101010101" pitchFamily="2" charset="-120"/>
              <a:ea typeface="教育部隸書" panose="01010104010101010101" pitchFamily="2" charset="-120"/>
            </a:endParaRPr>
          </a:p>
          <a:p>
            <a:pPr rtl="0"/>
            <a:endParaRPr lang="zh-TW" altLang="en-US" dirty="0">
              <a:latin typeface="Microsoft JhengHei UI" panose="020B0604030504040204" pitchFamily="34" charset="-120"/>
              <a:ea typeface="Microsoft JhengHei UI" panose="020B0604030504040204" pitchFamily="34" charset="-120"/>
            </a:endParaRPr>
          </a:p>
        </p:txBody>
      </p:sp>
    </p:spTree>
    <p:extLst>
      <p:ext uri="{BB962C8B-B14F-4D97-AF65-F5344CB8AC3E}">
        <p14:creationId xmlns:p14="http://schemas.microsoft.com/office/powerpoint/2010/main" val="22014321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a:extLst>
              <a:ext uri="{FF2B5EF4-FFF2-40B4-BE49-F238E27FC236}">
                <a16:creationId xmlns:a16="http://schemas.microsoft.com/office/drawing/2014/main" xmlns="" id="{9DB45115-41A4-4042-B267-3493A195D3E1}"/>
              </a:ext>
            </a:extLst>
          </p:cNvPr>
          <p:cNvSpPr>
            <a:spLocks noGrp="1"/>
          </p:cNvSpPr>
          <p:nvPr>
            <p:ph type="title"/>
          </p:nvPr>
        </p:nvSpPr>
        <p:spPr/>
        <p:txBody>
          <a:bodyPr/>
          <a:lstStyle/>
          <a:p>
            <a:pPr algn="ctr"/>
            <a:r>
              <a:rPr lang="zh-TW" altLang="en-US" dirty="0"/>
              <a:t>學校轉知的機制</a:t>
            </a:r>
          </a:p>
        </p:txBody>
      </p:sp>
      <p:sp>
        <p:nvSpPr>
          <p:cNvPr id="115715" name="投影片編號版面配置區 4">
            <a:extLst>
              <a:ext uri="{FF2B5EF4-FFF2-40B4-BE49-F238E27FC236}">
                <a16:creationId xmlns:a16="http://schemas.microsoft.com/office/drawing/2014/main" xmlns="" id="{A37B6676-BC53-6B49-B997-277BB2773D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3F0B5EA6-5FD1-1A41-9E9C-7167BF9616B1}" type="slidenum">
              <a:rPr lang="zh-TW" altLang="en-US" sz="1200">
                <a:solidFill>
                  <a:srgbClr val="898989"/>
                </a:solidFill>
                <a:latin typeface="Gill Sans MT" panose="020B0502020104020203" pitchFamily="34" charset="0"/>
              </a:rPr>
              <a:pPr>
                <a:spcBef>
                  <a:spcPct val="0"/>
                </a:spcBef>
                <a:buFontTx/>
                <a:buNone/>
              </a:pPr>
              <a:t>30</a:t>
            </a:fld>
            <a:endParaRPr lang="zh-TW" altLang="en-US" sz="1200">
              <a:solidFill>
                <a:srgbClr val="898989"/>
              </a:solidFill>
              <a:latin typeface="Gill Sans MT" panose="020B0502020104020203" pitchFamily="34" charset="0"/>
            </a:endParaRPr>
          </a:p>
        </p:txBody>
      </p:sp>
      <p:graphicFrame>
        <p:nvGraphicFramePr>
          <p:cNvPr id="5" name="資料庫圖表 4">
            <a:extLst>
              <a:ext uri="{FF2B5EF4-FFF2-40B4-BE49-F238E27FC236}">
                <a16:creationId xmlns:a16="http://schemas.microsoft.com/office/drawing/2014/main" xmlns="" id="{8E3AADEF-49AD-41BE-A472-A951AED1FE68}"/>
              </a:ext>
            </a:extLst>
          </p:cNvPr>
          <p:cNvGraphicFramePr/>
          <p:nvPr/>
        </p:nvGraphicFramePr>
        <p:xfrm>
          <a:off x="2744229" y="1990770"/>
          <a:ext cx="8128000" cy="40896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內容版面配置區 3">
            <a:extLst>
              <a:ext uri="{FF2B5EF4-FFF2-40B4-BE49-F238E27FC236}">
                <a16:creationId xmlns:a16="http://schemas.microsoft.com/office/drawing/2014/main" xmlns="" id="{4839CF85-6798-4B63-AFC9-A9A6D5D0FB4A}"/>
              </a:ext>
            </a:extLst>
          </p:cNvPr>
          <p:cNvPicPr>
            <a:picLocks noChangeAspect="1"/>
          </p:cNvPicPr>
          <p:nvPr/>
        </p:nvPicPr>
        <p:blipFill rotWithShape="1">
          <a:blip r:embed="rId7">
            <a:extLst>
              <a:ext uri="{28A0092B-C50C-407E-A947-70E740481C1C}">
                <a14:useLocalDpi xmlns:a14="http://schemas.microsoft.com/office/drawing/2010/main" val="0"/>
              </a:ext>
            </a:extLst>
          </a:blip>
          <a:srcRect l="12510" t="74564" r="61809" b="5210"/>
          <a:stretch/>
        </p:blipFill>
        <p:spPr>
          <a:xfrm rot="16200000">
            <a:off x="-265580" y="2924904"/>
            <a:ext cx="3866727" cy="2152891"/>
          </a:xfrm>
          <a:prstGeom prst="rect">
            <a:avLst/>
          </a:prstGeom>
          <a:effectLst>
            <a:outerShdw blurRad="50800" dir="14400000">
              <a:srgbClr val="000000">
                <a:alpha val="40000"/>
              </a:srgbClr>
            </a:outerShdw>
          </a:effectLst>
        </p:spPr>
      </p:pic>
    </p:spTree>
    <p:extLst>
      <p:ext uri="{BB962C8B-B14F-4D97-AF65-F5344CB8AC3E}">
        <p14:creationId xmlns:p14="http://schemas.microsoft.com/office/powerpoint/2010/main" val="15848186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標題 1">
            <a:extLst>
              <a:ext uri="{FF2B5EF4-FFF2-40B4-BE49-F238E27FC236}">
                <a16:creationId xmlns:a16="http://schemas.microsoft.com/office/drawing/2014/main" xmlns="" id="{9DB45115-41A4-4042-B267-3493A195D3E1}"/>
              </a:ext>
            </a:extLst>
          </p:cNvPr>
          <p:cNvSpPr>
            <a:spLocks noGrp="1"/>
          </p:cNvSpPr>
          <p:nvPr>
            <p:ph type="title"/>
          </p:nvPr>
        </p:nvSpPr>
        <p:spPr/>
        <p:txBody>
          <a:bodyPr/>
          <a:lstStyle/>
          <a:p>
            <a:pPr algn="ctr"/>
            <a:r>
              <a:rPr lang="zh-TW" altLang="en-US" dirty="0"/>
              <a:t>輔導原則</a:t>
            </a:r>
          </a:p>
        </p:txBody>
      </p:sp>
      <p:sp>
        <p:nvSpPr>
          <p:cNvPr id="115715" name="投影片編號版面配置區 4">
            <a:extLst>
              <a:ext uri="{FF2B5EF4-FFF2-40B4-BE49-F238E27FC236}">
                <a16:creationId xmlns:a16="http://schemas.microsoft.com/office/drawing/2014/main" xmlns="" id="{A37B6676-BC53-6B49-B997-277BB2773D1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新細明體" panose="02020500000000000000" pitchFamily="18" charset="-12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新細明體" panose="02020500000000000000" pitchFamily="18" charset="-12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新細明體" panose="02020500000000000000" pitchFamily="18" charset="-12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新細明體" panose="02020500000000000000" pitchFamily="18" charset="-120"/>
              </a:defRPr>
            </a:lvl9pPr>
          </a:lstStyle>
          <a:p>
            <a:pPr>
              <a:spcBef>
                <a:spcPct val="0"/>
              </a:spcBef>
              <a:buFontTx/>
              <a:buNone/>
            </a:pPr>
            <a:fld id="{3F0B5EA6-5FD1-1A41-9E9C-7167BF9616B1}" type="slidenum">
              <a:rPr lang="zh-TW" altLang="en-US" sz="1200">
                <a:solidFill>
                  <a:srgbClr val="898989"/>
                </a:solidFill>
                <a:latin typeface="Gill Sans MT" panose="020B0502020104020203" pitchFamily="34" charset="0"/>
              </a:rPr>
              <a:pPr>
                <a:spcBef>
                  <a:spcPct val="0"/>
                </a:spcBef>
                <a:buFontTx/>
                <a:buNone/>
              </a:pPr>
              <a:t>31</a:t>
            </a:fld>
            <a:endParaRPr lang="zh-TW" altLang="en-US" sz="1200">
              <a:solidFill>
                <a:srgbClr val="898989"/>
              </a:solidFill>
              <a:latin typeface="Gill Sans MT" panose="020B0502020104020203" pitchFamily="34" charset="0"/>
            </a:endParaRPr>
          </a:p>
        </p:txBody>
      </p:sp>
      <p:sp>
        <p:nvSpPr>
          <p:cNvPr id="115716" name="內容版面配置區 2">
            <a:extLst>
              <a:ext uri="{FF2B5EF4-FFF2-40B4-BE49-F238E27FC236}">
                <a16:creationId xmlns:a16="http://schemas.microsoft.com/office/drawing/2014/main" xmlns="" id="{E6178504-E844-134E-BDD6-3E8CECF9C8D4}"/>
              </a:ext>
            </a:extLst>
          </p:cNvPr>
          <p:cNvSpPr>
            <a:spLocks noGrp="1"/>
          </p:cNvSpPr>
          <p:nvPr>
            <p:ph sz="half" idx="1"/>
          </p:nvPr>
        </p:nvSpPr>
        <p:spPr>
          <a:xfrm>
            <a:off x="1069848" y="2262188"/>
            <a:ext cx="9902952" cy="3757612"/>
          </a:xfrm>
        </p:spPr>
        <p:txBody>
          <a:bodyPr/>
          <a:lstStyle/>
          <a:p>
            <a:pPr>
              <a:buFont typeface="Wingdings" panose="05000000000000000000" pitchFamily="2" charset="2"/>
              <a:buChar char="n"/>
            </a:pPr>
            <a:r>
              <a:rPr lang="zh-TW" altLang="en-US" sz="2800" dirty="0">
                <a:latin typeface="Noto Serif CJK TC" panose="02020400000000000000" pitchFamily="18" charset="-120"/>
                <a:ea typeface="Noto Serif CJK TC" panose="02020400000000000000" pitchFamily="18" charset="-120"/>
              </a:rPr>
              <a:t>目睹兒少個案輔導工作重點</a:t>
            </a:r>
            <a:endParaRPr lang="en-US" altLang="zh-TW" sz="28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打破暴力的秘密</a:t>
            </a:r>
            <a:endParaRPr lang="en-US" altLang="zh-TW" sz="28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建立正確的暴力認知</a:t>
            </a:r>
            <a:endParaRPr lang="en-US" altLang="zh-TW" sz="28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形成安全保護計畫</a:t>
            </a:r>
            <a:endParaRPr lang="en-US" altLang="zh-TW" sz="2800" dirty="0">
              <a:latin typeface="Noto Serif CJK TC" panose="02020400000000000000" pitchFamily="18" charset="-120"/>
              <a:ea typeface="Noto Serif CJK TC" panose="02020400000000000000" pitchFamily="18" charset="-120"/>
            </a:endParaRPr>
          </a:p>
          <a:p>
            <a:pPr marL="457200" indent="-457200">
              <a:buFont typeface="+mj-ea"/>
              <a:buAutoNum type="ea1ChtPeriod"/>
            </a:pPr>
            <a:r>
              <a:rPr lang="zh-TW" altLang="en-US" sz="2800" dirty="0">
                <a:latin typeface="Noto Serif CJK TC" panose="02020400000000000000" pitchFamily="18" charset="-120"/>
                <a:ea typeface="Noto Serif CJK TC" panose="02020400000000000000" pitchFamily="18" charset="-120"/>
              </a:rPr>
              <a:t>辨識暴力對自我情緒的影響</a:t>
            </a:r>
            <a:endParaRPr lang="en-US" altLang="zh-TW" sz="2800" dirty="0">
              <a:latin typeface="Noto Serif CJK TC" panose="02020400000000000000" pitchFamily="18" charset="-120"/>
              <a:ea typeface="Noto Serif CJK TC" panose="02020400000000000000" pitchFamily="18" charset="-120"/>
            </a:endParaRPr>
          </a:p>
          <a:p>
            <a:pPr marL="514350" indent="-514350">
              <a:buFontTx/>
              <a:buAutoNum type="ea1ChtPeriod"/>
            </a:pPr>
            <a:endParaRPr lang="zh-TW" altLang="en-US" dirty="0"/>
          </a:p>
        </p:txBody>
      </p:sp>
      <p:sp>
        <p:nvSpPr>
          <p:cNvPr id="3" name="語音泡泡: 圓角矩形 2">
            <a:extLst>
              <a:ext uri="{FF2B5EF4-FFF2-40B4-BE49-F238E27FC236}">
                <a16:creationId xmlns:a16="http://schemas.microsoft.com/office/drawing/2014/main" xmlns="" id="{425E5311-D353-46E5-A4DF-6763F2A8EC86}"/>
              </a:ext>
            </a:extLst>
          </p:cNvPr>
          <p:cNvSpPr/>
          <p:nvPr/>
        </p:nvSpPr>
        <p:spPr>
          <a:xfrm>
            <a:off x="7147560" y="2668611"/>
            <a:ext cx="4582160" cy="3033168"/>
          </a:xfrm>
          <a:custGeom>
            <a:avLst/>
            <a:gdLst>
              <a:gd name="connsiteX0" fmla="*/ 0 w 4582160"/>
              <a:gd name="connsiteY0" fmla="*/ 505538 h 3033168"/>
              <a:gd name="connsiteX1" fmla="*/ 505538 w 4582160"/>
              <a:gd name="connsiteY1" fmla="*/ 0 h 3033168"/>
              <a:gd name="connsiteX2" fmla="*/ 763693 w 4582160"/>
              <a:gd name="connsiteY2" fmla="*/ 0 h 3033168"/>
              <a:gd name="connsiteX3" fmla="*/ 763693 w 4582160"/>
              <a:gd name="connsiteY3" fmla="*/ 0 h 3033168"/>
              <a:gd name="connsiteX4" fmla="*/ 1313552 w 4582160"/>
              <a:gd name="connsiteY4" fmla="*/ 0 h 3033168"/>
              <a:gd name="connsiteX5" fmla="*/ 1909233 w 4582160"/>
              <a:gd name="connsiteY5" fmla="*/ 0 h 3033168"/>
              <a:gd name="connsiteX6" fmla="*/ 2429406 w 4582160"/>
              <a:gd name="connsiteY6" fmla="*/ 0 h 3033168"/>
              <a:gd name="connsiteX7" fmla="*/ 2906232 w 4582160"/>
              <a:gd name="connsiteY7" fmla="*/ 0 h 3033168"/>
              <a:gd name="connsiteX8" fmla="*/ 3383058 w 4582160"/>
              <a:gd name="connsiteY8" fmla="*/ 0 h 3033168"/>
              <a:gd name="connsiteX9" fmla="*/ 4076622 w 4582160"/>
              <a:gd name="connsiteY9" fmla="*/ 0 h 3033168"/>
              <a:gd name="connsiteX10" fmla="*/ 4582160 w 4582160"/>
              <a:gd name="connsiteY10" fmla="*/ 505538 h 3033168"/>
              <a:gd name="connsiteX11" fmla="*/ 4582160 w 4582160"/>
              <a:gd name="connsiteY11" fmla="*/ 1150081 h 3033168"/>
              <a:gd name="connsiteX12" fmla="*/ 4582160 w 4582160"/>
              <a:gd name="connsiteY12" fmla="*/ 1769348 h 3033168"/>
              <a:gd name="connsiteX13" fmla="*/ 4582160 w 4582160"/>
              <a:gd name="connsiteY13" fmla="*/ 1769348 h 3033168"/>
              <a:gd name="connsiteX14" fmla="*/ 4582160 w 4582160"/>
              <a:gd name="connsiteY14" fmla="*/ 2133328 h 3033168"/>
              <a:gd name="connsiteX15" fmla="*/ 4582160 w 4582160"/>
              <a:gd name="connsiteY15" fmla="*/ 2527640 h 3033168"/>
              <a:gd name="connsiteX16" fmla="*/ 4582160 w 4582160"/>
              <a:gd name="connsiteY16" fmla="*/ 2527630 h 3033168"/>
              <a:gd name="connsiteX17" fmla="*/ 4076622 w 4582160"/>
              <a:gd name="connsiteY17" fmla="*/ 3033168 h 3033168"/>
              <a:gd name="connsiteX18" fmla="*/ 3534775 w 4582160"/>
              <a:gd name="connsiteY18" fmla="*/ 3033168 h 3033168"/>
              <a:gd name="connsiteX19" fmla="*/ 3014601 w 4582160"/>
              <a:gd name="connsiteY19" fmla="*/ 3033168 h 3033168"/>
              <a:gd name="connsiteX20" fmla="*/ 2494428 w 4582160"/>
              <a:gd name="connsiteY20" fmla="*/ 3033168 h 3033168"/>
              <a:gd name="connsiteX21" fmla="*/ 1909233 w 4582160"/>
              <a:gd name="connsiteY21" fmla="*/ 3033168 h 3033168"/>
              <a:gd name="connsiteX22" fmla="*/ 1336479 w 4582160"/>
              <a:gd name="connsiteY22" fmla="*/ 3412314 h 3033168"/>
              <a:gd name="connsiteX23" fmla="*/ 763693 w 4582160"/>
              <a:gd name="connsiteY23" fmla="*/ 3033168 h 3033168"/>
              <a:gd name="connsiteX24" fmla="*/ 505538 w 4582160"/>
              <a:gd name="connsiteY24" fmla="*/ 3033168 h 3033168"/>
              <a:gd name="connsiteX25" fmla="*/ 0 w 4582160"/>
              <a:gd name="connsiteY25" fmla="*/ 2527630 h 3033168"/>
              <a:gd name="connsiteX26" fmla="*/ 0 w 4582160"/>
              <a:gd name="connsiteY26" fmla="*/ 2527640 h 3033168"/>
              <a:gd name="connsiteX27" fmla="*/ 0 w 4582160"/>
              <a:gd name="connsiteY27" fmla="*/ 2171243 h 3033168"/>
              <a:gd name="connsiteX28" fmla="*/ 0 w 4582160"/>
              <a:gd name="connsiteY28" fmla="*/ 1769348 h 3033168"/>
              <a:gd name="connsiteX29" fmla="*/ 0 w 4582160"/>
              <a:gd name="connsiteY29" fmla="*/ 1769348 h 3033168"/>
              <a:gd name="connsiteX30" fmla="*/ 0 w 4582160"/>
              <a:gd name="connsiteY30" fmla="*/ 1124805 h 3033168"/>
              <a:gd name="connsiteX31" fmla="*/ 0 w 4582160"/>
              <a:gd name="connsiteY31" fmla="*/ 505538 h 303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82160" h="3033168" fill="none" extrusionOk="0">
                <a:moveTo>
                  <a:pt x="0" y="505538"/>
                </a:moveTo>
                <a:cubicBezTo>
                  <a:pt x="-42660" y="196277"/>
                  <a:pt x="196967" y="46616"/>
                  <a:pt x="505538" y="0"/>
                </a:cubicBezTo>
                <a:cubicBezTo>
                  <a:pt x="582865" y="-8378"/>
                  <a:pt x="705358" y="-453"/>
                  <a:pt x="763693" y="0"/>
                </a:cubicBezTo>
                <a:lnTo>
                  <a:pt x="763693" y="0"/>
                </a:lnTo>
                <a:cubicBezTo>
                  <a:pt x="1014788" y="21284"/>
                  <a:pt x="1050350" y="7416"/>
                  <a:pt x="1313552" y="0"/>
                </a:cubicBezTo>
                <a:cubicBezTo>
                  <a:pt x="1576754" y="-7416"/>
                  <a:pt x="1664830" y="2380"/>
                  <a:pt x="1909233" y="0"/>
                </a:cubicBezTo>
                <a:cubicBezTo>
                  <a:pt x="2044508" y="7014"/>
                  <a:pt x="2286425" y="-17061"/>
                  <a:pt x="2429406" y="0"/>
                </a:cubicBezTo>
                <a:cubicBezTo>
                  <a:pt x="2572387" y="17061"/>
                  <a:pt x="2713052" y="8418"/>
                  <a:pt x="2906232" y="0"/>
                </a:cubicBezTo>
                <a:cubicBezTo>
                  <a:pt x="3099412" y="-8418"/>
                  <a:pt x="3259387" y="11001"/>
                  <a:pt x="3383058" y="0"/>
                </a:cubicBezTo>
                <a:cubicBezTo>
                  <a:pt x="3506729" y="-11001"/>
                  <a:pt x="3879813" y="7202"/>
                  <a:pt x="4076622" y="0"/>
                </a:cubicBezTo>
                <a:cubicBezTo>
                  <a:pt x="4328278" y="-3500"/>
                  <a:pt x="4618676" y="277424"/>
                  <a:pt x="4582160" y="505538"/>
                </a:cubicBezTo>
                <a:cubicBezTo>
                  <a:pt x="4591958" y="754590"/>
                  <a:pt x="4559294" y="983385"/>
                  <a:pt x="4582160" y="1150081"/>
                </a:cubicBezTo>
                <a:cubicBezTo>
                  <a:pt x="4605026" y="1316777"/>
                  <a:pt x="4603925" y="1619575"/>
                  <a:pt x="4582160" y="1769348"/>
                </a:cubicBezTo>
                <a:lnTo>
                  <a:pt x="4582160" y="1769348"/>
                </a:lnTo>
                <a:cubicBezTo>
                  <a:pt x="4567139" y="1890374"/>
                  <a:pt x="4570721" y="2008991"/>
                  <a:pt x="4582160" y="2133328"/>
                </a:cubicBezTo>
                <a:cubicBezTo>
                  <a:pt x="4593599" y="2257665"/>
                  <a:pt x="4576932" y="2401964"/>
                  <a:pt x="4582160" y="2527640"/>
                </a:cubicBezTo>
                <a:cubicBezTo>
                  <a:pt x="4582160" y="2527638"/>
                  <a:pt x="4582160" y="2527634"/>
                  <a:pt x="4582160" y="2527630"/>
                </a:cubicBezTo>
                <a:cubicBezTo>
                  <a:pt x="4622048" y="2793180"/>
                  <a:pt x="4352396" y="3064462"/>
                  <a:pt x="4076622" y="3033168"/>
                </a:cubicBezTo>
                <a:cubicBezTo>
                  <a:pt x="3861864" y="3008445"/>
                  <a:pt x="3713776" y="3052155"/>
                  <a:pt x="3534775" y="3033168"/>
                </a:cubicBezTo>
                <a:cubicBezTo>
                  <a:pt x="3355774" y="3014181"/>
                  <a:pt x="3229737" y="3013442"/>
                  <a:pt x="3014601" y="3033168"/>
                </a:cubicBezTo>
                <a:cubicBezTo>
                  <a:pt x="2799465" y="3052894"/>
                  <a:pt x="2661318" y="3011725"/>
                  <a:pt x="2494428" y="3033168"/>
                </a:cubicBezTo>
                <a:cubicBezTo>
                  <a:pt x="2327538" y="3054611"/>
                  <a:pt x="2130508" y="3006620"/>
                  <a:pt x="1909233" y="3033168"/>
                </a:cubicBezTo>
                <a:cubicBezTo>
                  <a:pt x="1645115" y="3212805"/>
                  <a:pt x="1591367" y="3251693"/>
                  <a:pt x="1336479" y="3412314"/>
                </a:cubicBezTo>
                <a:cubicBezTo>
                  <a:pt x="1109004" y="3232247"/>
                  <a:pt x="1051771" y="3210718"/>
                  <a:pt x="763693" y="3033168"/>
                </a:cubicBezTo>
                <a:cubicBezTo>
                  <a:pt x="692817" y="3027532"/>
                  <a:pt x="611073" y="3045207"/>
                  <a:pt x="505538" y="3033168"/>
                </a:cubicBezTo>
                <a:cubicBezTo>
                  <a:pt x="228089" y="2992201"/>
                  <a:pt x="-9297" y="2794668"/>
                  <a:pt x="0" y="2527630"/>
                </a:cubicBezTo>
                <a:cubicBezTo>
                  <a:pt x="1" y="2527633"/>
                  <a:pt x="1" y="2527636"/>
                  <a:pt x="0" y="2527640"/>
                </a:cubicBezTo>
                <a:cubicBezTo>
                  <a:pt x="17731" y="2388410"/>
                  <a:pt x="6950" y="2317016"/>
                  <a:pt x="0" y="2171243"/>
                </a:cubicBezTo>
                <a:cubicBezTo>
                  <a:pt x="-6950" y="2025470"/>
                  <a:pt x="-5274" y="1864385"/>
                  <a:pt x="0" y="1769348"/>
                </a:cubicBezTo>
                <a:lnTo>
                  <a:pt x="0" y="1769348"/>
                </a:lnTo>
                <a:cubicBezTo>
                  <a:pt x="-22868" y="1565482"/>
                  <a:pt x="24811" y="1275036"/>
                  <a:pt x="0" y="1124805"/>
                </a:cubicBezTo>
                <a:cubicBezTo>
                  <a:pt x="-24811" y="974574"/>
                  <a:pt x="-13018" y="753203"/>
                  <a:pt x="0" y="505538"/>
                </a:cubicBezTo>
                <a:close/>
              </a:path>
              <a:path w="4582160" h="3033168" stroke="0" extrusionOk="0">
                <a:moveTo>
                  <a:pt x="0" y="505538"/>
                </a:moveTo>
                <a:cubicBezTo>
                  <a:pt x="7150" y="243034"/>
                  <a:pt x="179749" y="-49852"/>
                  <a:pt x="505538" y="0"/>
                </a:cubicBezTo>
                <a:cubicBezTo>
                  <a:pt x="589074" y="-7559"/>
                  <a:pt x="690677" y="2149"/>
                  <a:pt x="763693" y="0"/>
                </a:cubicBezTo>
                <a:lnTo>
                  <a:pt x="763693" y="0"/>
                </a:lnTo>
                <a:cubicBezTo>
                  <a:pt x="937837" y="11416"/>
                  <a:pt x="1062084" y="8317"/>
                  <a:pt x="1347918" y="0"/>
                </a:cubicBezTo>
                <a:cubicBezTo>
                  <a:pt x="1633752" y="-8317"/>
                  <a:pt x="1653688" y="-20521"/>
                  <a:pt x="1909233" y="0"/>
                </a:cubicBezTo>
                <a:cubicBezTo>
                  <a:pt x="2136713" y="-25471"/>
                  <a:pt x="2257536" y="-25576"/>
                  <a:pt x="2451080" y="0"/>
                </a:cubicBezTo>
                <a:cubicBezTo>
                  <a:pt x="2644624" y="25576"/>
                  <a:pt x="2811035" y="-623"/>
                  <a:pt x="2949580" y="0"/>
                </a:cubicBezTo>
                <a:cubicBezTo>
                  <a:pt x="3088125" y="623"/>
                  <a:pt x="3346440" y="8465"/>
                  <a:pt x="3513101" y="0"/>
                </a:cubicBezTo>
                <a:cubicBezTo>
                  <a:pt x="3679762" y="-8465"/>
                  <a:pt x="3874814" y="-2578"/>
                  <a:pt x="4076622" y="0"/>
                </a:cubicBezTo>
                <a:cubicBezTo>
                  <a:pt x="4340099" y="10872"/>
                  <a:pt x="4578235" y="271732"/>
                  <a:pt x="4582160" y="505538"/>
                </a:cubicBezTo>
                <a:cubicBezTo>
                  <a:pt x="4576623" y="672154"/>
                  <a:pt x="4602176" y="935423"/>
                  <a:pt x="4582160" y="1162719"/>
                </a:cubicBezTo>
                <a:cubicBezTo>
                  <a:pt x="4562144" y="1390015"/>
                  <a:pt x="4558730" y="1519393"/>
                  <a:pt x="4582160" y="1769348"/>
                </a:cubicBezTo>
                <a:lnTo>
                  <a:pt x="4582160" y="1769348"/>
                </a:lnTo>
                <a:cubicBezTo>
                  <a:pt x="4588062" y="1856573"/>
                  <a:pt x="4574848" y="2040760"/>
                  <a:pt x="4582160" y="2148494"/>
                </a:cubicBezTo>
                <a:cubicBezTo>
                  <a:pt x="4589472" y="2256228"/>
                  <a:pt x="4599616" y="2344811"/>
                  <a:pt x="4582160" y="2527640"/>
                </a:cubicBezTo>
                <a:cubicBezTo>
                  <a:pt x="4582160" y="2527637"/>
                  <a:pt x="4582160" y="2527632"/>
                  <a:pt x="4582160" y="2527630"/>
                </a:cubicBezTo>
                <a:cubicBezTo>
                  <a:pt x="4558421" y="2831148"/>
                  <a:pt x="4337975" y="3008014"/>
                  <a:pt x="4076622" y="3033168"/>
                </a:cubicBezTo>
                <a:cubicBezTo>
                  <a:pt x="3879397" y="3057095"/>
                  <a:pt x="3677506" y="3028086"/>
                  <a:pt x="3556449" y="3033168"/>
                </a:cubicBezTo>
                <a:cubicBezTo>
                  <a:pt x="3435392" y="3038250"/>
                  <a:pt x="3165585" y="3056756"/>
                  <a:pt x="3036275" y="3033168"/>
                </a:cubicBezTo>
                <a:cubicBezTo>
                  <a:pt x="2906965" y="3009580"/>
                  <a:pt x="2622671" y="3043770"/>
                  <a:pt x="2472754" y="3033168"/>
                </a:cubicBezTo>
                <a:cubicBezTo>
                  <a:pt x="2322837" y="3022566"/>
                  <a:pt x="2037649" y="3054648"/>
                  <a:pt x="1909233" y="3033168"/>
                </a:cubicBezTo>
                <a:cubicBezTo>
                  <a:pt x="1662053" y="3157118"/>
                  <a:pt x="1493785" y="3301160"/>
                  <a:pt x="1336479" y="3412314"/>
                </a:cubicBezTo>
                <a:cubicBezTo>
                  <a:pt x="1076258" y="3225454"/>
                  <a:pt x="1030941" y="3221030"/>
                  <a:pt x="763693" y="3033168"/>
                </a:cubicBezTo>
                <a:cubicBezTo>
                  <a:pt x="648512" y="3030217"/>
                  <a:pt x="607121" y="3045521"/>
                  <a:pt x="505538" y="3033168"/>
                </a:cubicBezTo>
                <a:cubicBezTo>
                  <a:pt x="204781" y="3064670"/>
                  <a:pt x="-29940" y="2780733"/>
                  <a:pt x="0" y="2527630"/>
                </a:cubicBezTo>
                <a:cubicBezTo>
                  <a:pt x="1" y="2527632"/>
                  <a:pt x="1" y="2527636"/>
                  <a:pt x="0" y="2527640"/>
                </a:cubicBezTo>
                <a:cubicBezTo>
                  <a:pt x="2897" y="2392054"/>
                  <a:pt x="3272" y="2248770"/>
                  <a:pt x="0" y="2163660"/>
                </a:cubicBezTo>
                <a:cubicBezTo>
                  <a:pt x="-3272" y="2078550"/>
                  <a:pt x="18969" y="1870901"/>
                  <a:pt x="0" y="1769348"/>
                </a:cubicBezTo>
                <a:lnTo>
                  <a:pt x="0" y="1769348"/>
                </a:lnTo>
                <a:cubicBezTo>
                  <a:pt x="21226" y="1496573"/>
                  <a:pt x="19302" y="1366260"/>
                  <a:pt x="0" y="1162719"/>
                </a:cubicBezTo>
                <a:cubicBezTo>
                  <a:pt x="-19302" y="959178"/>
                  <a:pt x="29986" y="652573"/>
                  <a:pt x="0" y="505538"/>
                </a:cubicBezTo>
                <a:close/>
              </a:path>
            </a:pathLst>
          </a:custGeom>
          <a:ln w="38100">
            <a:extLst>
              <a:ext uri="{C807C97D-BFC1-408E-A445-0C87EB9F89A2}">
                <ask:lineSketchStyleProps xmlns:ask="http://schemas.microsoft.com/office/drawing/2018/sketchyshapes" xmlns="" sd="481775099">
                  <a:prstGeom prst="wedgeRoundRectCallou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r>
              <a:rPr lang="zh-TW" altLang="en-US" sz="3200" dirty="0">
                <a:latin typeface="微軟正黑體" panose="020B0604030504040204" pitchFamily="34" charset="-120"/>
                <a:ea typeface="微軟正黑體" panose="020B0604030504040204" pitchFamily="34" charset="-120"/>
              </a:rPr>
              <a:t>問題來了</a:t>
            </a:r>
            <a:endParaRPr lang="en-US" altLang="zh-TW" sz="3200" dirty="0">
              <a:latin typeface="微軟正黑體" panose="020B0604030504040204" pitchFamily="34" charset="-120"/>
              <a:ea typeface="微軟正黑體" panose="020B0604030504040204" pitchFamily="34" charset="-120"/>
            </a:endParaRPr>
          </a:p>
          <a:p>
            <a:r>
              <a:rPr lang="zh-TW" altLang="en-US" sz="3200" dirty="0">
                <a:latin typeface="微軟正黑體" panose="020B0604030504040204" pitchFamily="34" charset="-120"/>
                <a:ea typeface="微軟正黑體" panose="020B0604030504040204" pitchFamily="34" charset="-120"/>
              </a:rPr>
              <a:t>學校收到目睹兒少的轉知資訊，需要再進行線上通報嗎？</a:t>
            </a:r>
          </a:p>
          <a:p>
            <a:pPr algn="ctr"/>
            <a:endParaRPr lang="zh-TW" altLang="en-US" dirty="0"/>
          </a:p>
        </p:txBody>
      </p:sp>
    </p:spTree>
    <p:extLst>
      <p:ext uri="{BB962C8B-B14F-4D97-AF65-F5344CB8AC3E}">
        <p14:creationId xmlns:p14="http://schemas.microsoft.com/office/powerpoint/2010/main" val="30276332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34767A9-31B3-F24F-868E-FF3B067C7AE6}"/>
              </a:ext>
            </a:extLst>
          </p:cNvPr>
          <p:cNvSpPr>
            <a:spLocks noGrp="1"/>
          </p:cNvSpPr>
          <p:nvPr>
            <p:ph type="title"/>
          </p:nvPr>
        </p:nvSpPr>
        <p:spPr/>
        <p:txBody>
          <a:bodyPr/>
          <a:lstStyle/>
          <a:p>
            <a:r>
              <a:rPr kumimoji="1" lang="zh-TW" altLang="en-US" dirty="0"/>
              <a:t>Ｑ＆Ａ</a:t>
            </a:r>
          </a:p>
        </p:txBody>
      </p:sp>
      <p:sp>
        <p:nvSpPr>
          <p:cNvPr id="3" name="內容版面配置區 2">
            <a:extLst>
              <a:ext uri="{FF2B5EF4-FFF2-40B4-BE49-F238E27FC236}">
                <a16:creationId xmlns:a16="http://schemas.microsoft.com/office/drawing/2014/main" xmlns="" id="{43D84FF1-390D-7B41-AD14-D5D1A43090AE}"/>
              </a:ext>
            </a:extLst>
          </p:cNvPr>
          <p:cNvSpPr>
            <a:spLocks noGrp="1"/>
          </p:cNvSpPr>
          <p:nvPr>
            <p:ph idx="1"/>
          </p:nvPr>
        </p:nvSpPr>
        <p:spPr>
          <a:xfrm>
            <a:off x="1069848" y="2400300"/>
            <a:ext cx="10058400" cy="3939540"/>
          </a:xfrm>
        </p:spPr>
        <p:txBody>
          <a:bodyPr>
            <a:normAutofit fontScale="70000" lnSpcReduction="20000"/>
          </a:bodyPr>
          <a:lstStyle/>
          <a:p>
            <a:pPr marL="0" indent="0">
              <a:lnSpc>
                <a:spcPct val="150000"/>
              </a:lnSpc>
              <a:buNone/>
              <a:defRPr/>
            </a:pPr>
            <a:r>
              <a:rPr lang="zh-TW" altLang="en-US" sz="4600" dirty="0">
                <a:latin typeface="Microsoft JhengHei Light" panose="020B0304030504040204" pitchFamily="34" charset="-120"/>
                <a:ea typeface="Microsoft JhengHei Light" panose="020B0304030504040204" pitchFamily="34" charset="-120"/>
              </a:rPr>
              <a:t>通報問題可洽 </a:t>
            </a:r>
            <a:r>
              <a:rPr lang="en-US" altLang="zh-TW" sz="4600" u="sng" dirty="0">
                <a:latin typeface="Microsoft JhengHei Light" panose="020B0304030504040204" pitchFamily="34" charset="-120"/>
                <a:ea typeface="Microsoft JhengHei Light" panose="020B0304030504040204" pitchFamily="34" charset="-120"/>
              </a:rPr>
              <a:t>08-7321896</a:t>
            </a:r>
            <a:r>
              <a:rPr lang="zh-TW" altLang="en-US" sz="4600" dirty="0">
                <a:latin typeface="Microsoft JhengHei Light" panose="020B0304030504040204" pitchFamily="34" charset="-120"/>
                <a:ea typeface="Microsoft JhengHei Light" panose="020B0304030504040204" pitchFamily="34" charset="-120"/>
              </a:rPr>
              <a:t>，與社會處集中篩派案中心社工討論</a:t>
            </a:r>
            <a:endParaRPr lang="en-US" altLang="zh-TW" sz="4600" dirty="0">
              <a:latin typeface="Microsoft JhengHei Light" panose="020B0304030504040204" pitchFamily="34" charset="-120"/>
              <a:ea typeface="Microsoft JhengHei Light" panose="020B0304030504040204" pitchFamily="34" charset="-120"/>
            </a:endParaRPr>
          </a:p>
          <a:p>
            <a:pPr marL="0" indent="0">
              <a:lnSpc>
                <a:spcPct val="150000"/>
              </a:lnSpc>
              <a:buNone/>
              <a:defRPr/>
            </a:pPr>
            <a:r>
              <a:rPr lang="zh-TW" altLang="en-US" sz="4600" b="1" dirty="0">
                <a:solidFill>
                  <a:srgbClr val="000000"/>
                </a:solidFill>
                <a:latin typeface="Microsoft JhengHei Light" pitchFamily="34" charset="-120"/>
                <a:ea typeface="Microsoft JhengHei Light" pitchFamily="34" charset="-120"/>
              </a:rPr>
              <a:t>我們可以處理的問題！</a:t>
            </a:r>
            <a:endParaRPr lang="en-US" altLang="zh-TW" sz="4600" b="1" dirty="0">
              <a:solidFill>
                <a:srgbClr val="000000"/>
              </a:solidFill>
              <a:latin typeface="Microsoft JhengHei Light" pitchFamily="34" charset="-120"/>
              <a:ea typeface="Microsoft JhengHei Light" pitchFamily="34" charset="-120"/>
            </a:endParaRPr>
          </a:p>
          <a:p>
            <a:pPr marL="0" indent="0">
              <a:lnSpc>
                <a:spcPct val="150000"/>
              </a:lnSpc>
              <a:buNone/>
              <a:defRPr/>
            </a:pPr>
            <a:r>
              <a:rPr lang="zh-TW" altLang="en-US" sz="4600" dirty="0">
                <a:solidFill>
                  <a:srgbClr val="000000"/>
                </a:solidFill>
                <a:latin typeface="Microsoft JhengHei Light" pitchFamily="34" charset="-120"/>
                <a:ea typeface="Microsoft JhengHei Light" pitchFamily="34" charset="-120"/>
              </a:rPr>
              <a:t>孩子目前有社工服務嗎？</a:t>
            </a:r>
            <a:endParaRPr lang="en-US" altLang="zh-TW" sz="4600" dirty="0">
              <a:solidFill>
                <a:srgbClr val="000000"/>
              </a:solidFill>
              <a:latin typeface="Microsoft JhengHei Light" pitchFamily="34" charset="-120"/>
              <a:ea typeface="Microsoft JhengHei Light" pitchFamily="34" charset="-120"/>
            </a:endParaRPr>
          </a:p>
          <a:p>
            <a:pPr marL="0" indent="0">
              <a:lnSpc>
                <a:spcPct val="150000"/>
              </a:lnSpc>
              <a:buNone/>
              <a:defRPr/>
            </a:pPr>
            <a:r>
              <a:rPr lang="zh-TW" altLang="en-US" sz="4600" dirty="0">
                <a:solidFill>
                  <a:srgbClr val="000000"/>
                </a:solidFill>
                <a:latin typeface="Microsoft JhengHei Light" pitchFamily="34" charset="-120"/>
                <a:ea typeface="Microsoft JhengHei Light" pitchFamily="34" charset="-120"/>
              </a:rPr>
              <a:t>現在的狀況，需要通報嗎？</a:t>
            </a:r>
            <a:endParaRPr lang="en-US" altLang="zh-TW" sz="4600" dirty="0">
              <a:solidFill>
                <a:srgbClr val="000000"/>
              </a:solidFill>
              <a:latin typeface="Microsoft JhengHei Light" pitchFamily="34" charset="-120"/>
              <a:ea typeface="Microsoft JhengHei Light" pitchFamily="34" charset="-120"/>
            </a:endParaRPr>
          </a:p>
          <a:p>
            <a:pPr marL="457200" indent="-457200">
              <a:buFont typeface="+mj-ea"/>
              <a:buAutoNum type="ea1ChtPeriod"/>
              <a:defRPr/>
            </a:pPr>
            <a:endParaRPr lang="en-US" altLang="zh-TW" sz="2400" dirty="0">
              <a:latin typeface="Microsoft JhengHei Light" panose="020B0304030504040204" pitchFamily="34" charset="-120"/>
              <a:ea typeface="Microsoft JhengHei Light" panose="020B0304030504040204" pitchFamily="34" charset="-120"/>
            </a:endParaRPr>
          </a:p>
          <a:p>
            <a:endParaRPr kumimoji="1" lang="zh-TW" altLang="en-US" dirty="0"/>
          </a:p>
        </p:txBody>
      </p:sp>
    </p:spTree>
    <p:extLst>
      <p:ext uri="{BB962C8B-B14F-4D97-AF65-F5344CB8AC3E}">
        <p14:creationId xmlns:p14="http://schemas.microsoft.com/office/powerpoint/2010/main" val="5911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FD741C8-1AB6-CD4B-8AD7-CC9B1875B48A}"/>
              </a:ext>
            </a:extLst>
          </p:cNvPr>
          <p:cNvSpPr>
            <a:spLocks noGrp="1"/>
          </p:cNvSpPr>
          <p:nvPr>
            <p:ph type="title"/>
          </p:nvPr>
        </p:nvSpPr>
        <p:spPr>
          <a:xfrm>
            <a:off x="1069848" y="484632"/>
            <a:ext cx="10058400" cy="1154163"/>
          </a:xfrm>
        </p:spPr>
        <p:txBody>
          <a:bodyPr>
            <a:normAutofit/>
          </a:bodyPr>
          <a:lstStyle/>
          <a:p>
            <a:r>
              <a:rPr lang="zh-TW" altLang="en-US" dirty="0">
                <a:solidFill>
                  <a:srgbClr val="000000"/>
                </a:solidFill>
                <a:latin typeface="Microsoft JhengHei Light" pitchFamily="34" charset="-120"/>
                <a:ea typeface="Microsoft JhengHei Light" pitchFamily="34" charset="-120"/>
              </a:rPr>
              <a:t>區域家庭福利服務中心聯繫方式</a:t>
            </a:r>
            <a:endParaRPr kumimoji="1" lang="zh-TW" altLang="en-US" dirty="0"/>
          </a:p>
        </p:txBody>
      </p:sp>
      <p:sp>
        <p:nvSpPr>
          <p:cNvPr id="3" name="內容版面配置區 2">
            <a:extLst>
              <a:ext uri="{FF2B5EF4-FFF2-40B4-BE49-F238E27FC236}">
                <a16:creationId xmlns:a16="http://schemas.microsoft.com/office/drawing/2014/main" xmlns="" id="{2B664E12-3765-7747-80CC-1D6302632D90}"/>
              </a:ext>
            </a:extLst>
          </p:cNvPr>
          <p:cNvSpPr>
            <a:spLocks noGrp="1"/>
          </p:cNvSpPr>
          <p:nvPr>
            <p:ph idx="1"/>
          </p:nvPr>
        </p:nvSpPr>
        <p:spPr>
          <a:xfrm>
            <a:off x="1063752" y="1971304"/>
            <a:ext cx="10058400" cy="4378314"/>
          </a:xfrm>
        </p:spPr>
        <p:txBody>
          <a:bodyPr>
            <a:noAutofit/>
          </a:bodyPr>
          <a:lstStyle/>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屏東中心 </a:t>
            </a:r>
            <a:r>
              <a:rPr lang="en-US" altLang="zh-TW" sz="2800" dirty="0">
                <a:solidFill>
                  <a:srgbClr val="000000"/>
                </a:solidFill>
                <a:latin typeface="微軟正黑體" panose="020B0604030504040204" pitchFamily="34" charset="-120"/>
                <a:ea typeface="微軟正黑體" panose="020B0604030504040204" pitchFamily="34" charset="-120"/>
              </a:rPr>
              <a:t>08-7385188(</a:t>
            </a:r>
            <a:r>
              <a:rPr lang="zh-TW" altLang="en-US" sz="2800" dirty="0">
                <a:solidFill>
                  <a:srgbClr val="000000"/>
                </a:solidFill>
                <a:latin typeface="微軟正黑體" panose="020B0604030504040204" pitchFamily="34" charset="-120"/>
                <a:ea typeface="微軟正黑體" panose="020B0604030504040204" pitchFamily="34" charset="-120"/>
              </a:rPr>
              <a:t>福利組</a:t>
            </a:r>
            <a:r>
              <a:rPr lang="en-US" altLang="zh-TW" sz="2800" dirty="0">
                <a:solidFill>
                  <a:srgbClr val="000000"/>
                </a:solidFill>
                <a:latin typeface="微軟正黑體" panose="020B0604030504040204" pitchFamily="34" charset="-120"/>
                <a:ea typeface="微軟正黑體" panose="020B0604030504040204" pitchFamily="34" charset="-120"/>
              </a:rPr>
              <a:t>)</a:t>
            </a:r>
            <a:r>
              <a:rPr lang="zh-TW" altLang="en-US" sz="2800" dirty="0">
                <a:solidFill>
                  <a:srgbClr val="000000"/>
                </a:solidFill>
                <a:latin typeface="微軟正黑體" panose="020B0604030504040204" pitchFamily="34" charset="-120"/>
                <a:ea typeface="微軟正黑體" panose="020B0604030504040204" pitchFamily="34" charset="-120"/>
              </a:rPr>
              <a:t> 屏東、萬丹、長治、麟洛</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                 </a:t>
            </a:r>
            <a:r>
              <a:rPr lang="en-US" altLang="zh-TW" sz="2800" dirty="0">
                <a:solidFill>
                  <a:srgbClr val="000000"/>
                </a:solidFill>
                <a:latin typeface="微軟正黑體" panose="020B0604030504040204" pitchFamily="34" charset="-120"/>
                <a:ea typeface="微軟正黑體" panose="020B0604030504040204" pitchFamily="34" charset="-120"/>
              </a:rPr>
              <a:t>08-7383283(</a:t>
            </a:r>
            <a:r>
              <a:rPr lang="zh-TW" altLang="en-US" sz="2800" dirty="0">
                <a:solidFill>
                  <a:srgbClr val="000000"/>
                </a:solidFill>
                <a:latin typeface="微軟正黑體" panose="020B0604030504040204" pitchFamily="34" charset="-120"/>
                <a:ea typeface="微軟正黑體" panose="020B0604030504040204" pitchFamily="34" charset="-120"/>
              </a:rPr>
              <a:t>保護組</a:t>
            </a:r>
            <a:r>
              <a:rPr lang="en-US" altLang="zh-TW" sz="2800" dirty="0">
                <a:solidFill>
                  <a:srgbClr val="000000"/>
                </a:solidFill>
                <a:latin typeface="微軟正黑體" panose="020B0604030504040204" pitchFamily="34" charset="-120"/>
                <a:ea typeface="微軟正黑體" panose="020B0604030504040204" pitchFamily="34" charset="-120"/>
              </a:rPr>
              <a:t>)</a:t>
            </a: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鹽埔中心 </a:t>
            </a:r>
            <a:r>
              <a:rPr lang="en-US" altLang="zh-TW" sz="2800" dirty="0">
                <a:solidFill>
                  <a:srgbClr val="000000"/>
                </a:solidFill>
                <a:latin typeface="微軟正黑體" panose="020B0604030504040204" pitchFamily="34" charset="-120"/>
                <a:ea typeface="微軟正黑體" panose="020B0604030504040204" pitchFamily="34" charset="-120"/>
              </a:rPr>
              <a:t>08-7930669</a:t>
            </a:r>
            <a:r>
              <a:rPr lang="zh-TW" altLang="en-US" sz="2800" dirty="0">
                <a:solidFill>
                  <a:srgbClr val="000000"/>
                </a:solidFill>
                <a:latin typeface="微軟正黑體" panose="020B0604030504040204" pitchFamily="34" charset="-120"/>
                <a:ea typeface="微軟正黑體" panose="020B0604030504040204" pitchFamily="34" charset="-120"/>
              </a:rPr>
              <a:t> </a:t>
            </a:r>
            <a:r>
              <a:rPr lang="zh-TW" altLang="en-US" sz="2600" dirty="0">
                <a:solidFill>
                  <a:srgbClr val="000000"/>
                </a:solidFill>
                <a:latin typeface="微軟正黑體" panose="020B0604030504040204" pitchFamily="34" charset="-120"/>
                <a:ea typeface="微軟正黑體" panose="020B0604030504040204" pitchFamily="34" charset="-120"/>
              </a:rPr>
              <a:t>里港、鹽埔、九如、高樹、三地門、霧台</a:t>
            </a:r>
            <a:endParaRPr lang="en-US" altLang="zh-TW" sz="26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內埔中心 </a:t>
            </a:r>
            <a:r>
              <a:rPr lang="en-US" altLang="zh-TW" sz="2800" dirty="0">
                <a:solidFill>
                  <a:srgbClr val="000000"/>
                </a:solidFill>
                <a:latin typeface="微軟正黑體" panose="020B0604030504040204" pitchFamily="34" charset="-120"/>
                <a:ea typeface="微軟正黑體" panose="020B0604030504040204" pitchFamily="34" charset="-120"/>
              </a:rPr>
              <a:t>08-7790363</a:t>
            </a:r>
            <a:r>
              <a:rPr lang="zh-TW" altLang="en-US" sz="2800" dirty="0">
                <a:solidFill>
                  <a:srgbClr val="000000"/>
                </a:solidFill>
                <a:latin typeface="微軟正黑體" panose="020B0604030504040204" pitchFamily="34" charset="-120"/>
                <a:ea typeface="微軟正黑體" panose="020B0604030504040204" pitchFamily="34" charset="-120"/>
              </a:rPr>
              <a:t> 萬巒、內埔、瑪家、泰武</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潮州中心 </a:t>
            </a:r>
            <a:r>
              <a:rPr lang="en-US" altLang="zh-TW" sz="2800" dirty="0">
                <a:solidFill>
                  <a:srgbClr val="000000"/>
                </a:solidFill>
                <a:latin typeface="微軟正黑體" panose="020B0604030504040204" pitchFamily="34" charset="-120"/>
                <a:ea typeface="微軟正黑體" panose="020B0604030504040204" pitchFamily="34" charset="-120"/>
              </a:rPr>
              <a:t>08-7891694</a:t>
            </a:r>
            <a:r>
              <a:rPr lang="zh-TW" altLang="en-US" sz="2800" dirty="0">
                <a:solidFill>
                  <a:srgbClr val="000000"/>
                </a:solidFill>
                <a:latin typeface="微軟正黑體" panose="020B0604030504040204" pitchFamily="34" charset="-120"/>
                <a:ea typeface="微軟正黑體" panose="020B0604030504040204" pitchFamily="34" charset="-120"/>
              </a:rPr>
              <a:t> 潮州、竹田、新埤、來義</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東港中心 </a:t>
            </a:r>
            <a:r>
              <a:rPr lang="en-US" altLang="zh-TW" sz="2800" dirty="0">
                <a:solidFill>
                  <a:srgbClr val="000000"/>
                </a:solidFill>
                <a:latin typeface="微軟正黑體" panose="020B0604030504040204" pitchFamily="34" charset="-120"/>
                <a:ea typeface="微軟正黑體" panose="020B0604030504040204" pitchFamily="34" charset="-120"/>
              </a:rPr>
              <a:t>08-8330958</a:t>
            </a:r>
            <a:r>
              <a:rPr lang="zh-TW" altLang="en-US" sz="2800" dirty="0">
                <a:solidFill>
                  <a:srgbClr val="000000"/>
                </a:solidFill>
                <a:latin typeface="微軟正黑體" panose="020B0604030504040204" pitchFamily="34" charset="-120"/>
                <a:ea typeface="微軟正黑體" panose="020B0604030504040204" pitchFamily="34" charset="-120"/>
              </a:rPr>
              <a:t> 東港、新園、崁頂、林邊、南州、琉球</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枋寮中心 </a:t>
            </a:r>
            <a:r>
              <a:rPr lang="en-US" altLang="zh-TW" sz="2800" dirty="0">
                <a:solidFill>
                  <a:srgbClr val="000000"/>
                </a:solidFill>
                <a:latin typeface="微軟正黑體" panose="020B0604030504040204" pitchFamily="34" charset="-120"/>
                <a:ea typeface="微軟正黑體" panose="020B0604030504040204" pitchFamily="34" charset="-120"/>
              </a:rPr>
              <a:t>08-8788540</a:t>
            </a:r>
            <a:r>
              <a:rPr lang="zh-TW" altLang="en-US" sz="2800" dirty="0">
                <a:solidFill>
                  <a:srgbClr val="000000"/>
                </a:solidFill>
                <a:latin typeface="微軟正黑體" panose="020B0604030504040204" pitchFamily="34" charset="-120"/>
                <a:ea typeface="微軟正黑體" panose="020B0604030504040204" pitchFamily="34" charset="-120"/>
              </a:rPr>
              <a:t> 枋寮、佳冬、枋山、春日、獅子</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r>
              <a:rPr lang="zh-TW" altLang="en-US" sz="2800" dirty="0">
                <a:solidFill>
                  <a:srgbClr val="000000"/>
                </a:solidFill>
                <a:latin typeface="微軟正黑體" panose="020B0604030504040204" pitchFamily="34" charset="-120"/>
                <a:ea typeface="微軟正黑體" panose="020B0604030504040204" pitchFamily="34" charset="-120"/>
              </a:rPr>
              <a:t>恆春中心 </a:t>
            </a:r>
            <a:r>
              <a:rPr lang="en-US" altLang="zh-TW" sz="2800" dirty="0">
                <a:solidFill>
                  <a:srgbClr val="000000"/>
                </a:solidFill>
                <a:latin typeface="微軟正黑體" panose="020B0604030504040204" pitchFamily="34" charset="-120"/>
                <a:ea typeface="微軟正黑體" panose="020B0604030504040204" pitchFamily="34" charset="-120"/>
              </a:rPr>
              <a:t>08-8891233</a:t>
            </a:r>
            <a:r>
              <a:rPr lang="zh-TW" altLang="en-US" sz="2800" dirty="0">
                <a:solidFill>
                  <a:srgbClr val="000000"/>
                </a:solidFill>
                <a:latin typeface="微軟正黑體" panose="020B0604030504040204" pitchFamily="34" charset="-120"/>
                <a:ea typeface="微軟正黑體" panose="020B0604030504040204" pitchFamily="34" charset="-120"/>
              </a:rPr>
              <a:t> 恆春、車城、滿州、牡丹</a:t>
            </a:r>
            <a:endParaRPr lang="en-US" altLang="zh-TW" sz="2800" dirty="0">
              <a:solidFill>
                <a:srgbClr val="000000"/>
              </a:solidFill>
              <a:latin typeface="微軟正黑體" panose="020B0604030504040204" pitchFamily="34" charset="-120"/>
              <a:ea typeface="微軟正黑體" panose="020B0604030504040204" pitchFamily="34" charset="-120"/>
            </a:endParaRPr>
          </a:p>
          <a:p>
            <a:pPr marL="0" indent="0">
              <a:buNone/>
            </a:pPr>
            <a:endParaRPr lang="en-US" altLang="zh-TW" sz="2800" dirty="0">
              <a:solidFill>
                <a:srgbClr val="00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068867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34683CD-059C-4A3C-8337-1053A06658D2}"/>
              </a:ext>
            </a:extLst>
          </p:cNvPr>
          <p:cNvSpPr>
            <a:spLocks noGrp="1"/>
          </p:cNvSpPr>
          <p:nvPr>
            <p:ph type="title"/>
          </p:nvPr>
        </p:nvSpPr>
        <p:spPr>
          <a:xfrm>
            <a:off x="1019902" y="932688"/>
            <a:ext cx="9941286" cy="2523744"/>
          </a:xfrm>
        </p:spPr>
        <p:txBody>
          <a:bodyPr rtlCol="0">
            <a:normAutofit fontScale="90000"/>
          </a:bodyPr>
          <a:lstStyle/>
          <a:p>
            <a:pPr rtl="0"/>
            <a:r>
              <a:rPr lang="zh-TW" altLang="en-US" sz="6000" dirty="0">
                <a:solidFill>
                  <a:schemeClr val="bg1"/>
                </a:solidFill>
                <a:latin typeface="教育部隸書" panose="01010104010101010101" pitchFamily="2" charset="-120"/>
                <a:ea typeface="教育部隸書" panose="01010104010101010101" pitchFamily="2" charset="-120"/>
              </a:rPr>
              <a:t>想要讓事情有個起頭，只要停止說話，然後開始做事就好了。</a:t>
            </a:r>
            <a:endParaRPr lang="zh-TW" altLang="en-US" dirty="0">
              <a:latin typeface="教育部隸書" panose="01010104010101010101" pitchFamily="2" charset="-120"/>
              <a:ea typeface="教育部隸書" panose="01010104010101010101" pitchFamily="2" charset="-120"/>
            </a:endParaRPr>
          </a:p>
        </p:txBody>
      </p:sp>
      <p:sp>
        <p:nvSpPr>
          <p:cNvPr id="6" name="文字版面配置區 5">
            <a:extLst>
              <a:ext uri="{FF2B5EF4-FFF2-40B4-BE49-F238E27FC236}">
                <a16:creationId xmlns:a16="http://schemas.microsoft.com/office/drawing/2014/main" xmlns="" id="{C60A5F81-EE45-46FC-B164-639C4AA8693B}"/>
              </a:ext>
            </a:extLst>
          </p:cNvPr>
          <p:cNvSpPr>
            <a:spLocks noGrp="1"/>
          </p:cNvSpPr>
          <p:nvPr>
            <p:ph type="body" sz="quarter" idx="13"/>
          </p:nvPr>
        </p:nvSpPr>
        <p:spPr/>
        <p:txBody>
          <a:bodyPr rtlCol="0">
            <a:normAutofit/>
          </a:bodyPr>
          <a:lstStyle/>
          <a:p>
            <a:pPr rtl="0"/>
            <a:r>
              <a:rPr lang="en-US" altLang="zh-TW" sz="4800" dirty="0">
                <a:solidFill>
                  <a:schemeClr val="bg1"/>
                </a:solidFill>
                <a:latin typeface="FZShuTi" panose="02010601030101010101" pitchFamily="2" charset="-122"/>
                <a:ea typeface="FZShuTi" panose="02010601030101010101" pitchFamily="2" charset="-122"/>
              </a:rPr>
              <a:t>Walt Disney</a:t>
            </a:r>
            <a:endParaRPr lang="zh-TW" altLang="en-US" sz="4800" dirty="0">
              <a:solidFill>
                <a:schemeClr val="bg1"/>
              </a:solidFill>
              <a:latin typeface="FZShuTi" panose="02010601030101010101" pitchFamily="2" charset="-122"/>
              <a:ea typeface="FZShuTi" panose="02010601030101010101" pitchFamily="2" charset="-122"/>
            </a:endParaRPr>
          </a:p>
        </p:txBody>
      </p:sp>
    </p:spTree>
    <p:extLst>
      <p:ext uri="{BB962C8B-B14F-4D97-AF65-F5344CB8AC3E}">
        <p14:creationId xmlns:p14="http://schemas.microsoft.com/office/powerpoint/2010/main" val="2337905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0C85CFF-9D6E-4265-A7DE-84A9899681EE}"/>
              </a:ext>
            </a:extLst>
          </p:cNvPr>
          <p:cNvSpPr>
            <a:spLocks noGrp="1"/>
          </p:cNvSpPr>
          <p:nvPr>
            <p:ph type="title"/>
          </p:nvPr>
        </p:nvSpPr>
        <p:spPr>
          <a:xfrm>
            <a:off x="1624734" y="352112"/>
            <a:ext cx="9100293" cy="1051530"/>
          </a:xfrm>
        </p:spPr>
        <p:txBody>
          <a:bodyPr>
            <a:normAutofit/>
          </a:bodyPr>
          <a:lstStyle/>
          <a:p>
            <a:pPr algn="ctr"/>
            <a:r>
              <a:rPr lang="zh-TW" altLang="en-US" sz="4000" dirty="0">
                <a:latin typeface="微軟正黑體" panose="020B0604030504040204" pitchFamily="34" charset="-120"/>
                <a:ea typeface="微軟正黑體" panose="020B0604030504040204" pitchFamily="34" charset="-120"/>
              </a:rPr>
              <a:t>社會處：三級介入的概念</a:t>
            </a:r>
            <a:endParaRPr lang="zh-TW" altLang="en-US" sz="4000" dirty="0"/>
          </a:p>
        </p:txBody>
      </p:sp>
      <p:sp>
        <p:nvSpPr>
          <p:cNvPr id="10" name="L 圖案 9">
            <a:extLst>
              <a:ext uri="{FF2B5EF4-FFF2-40B4-BE49-F238E27FC236}">
                <a16:creationId xmlns:a16="http://schemas.microsoft.com/office/drawing/2014/main" xmlns="" id="{198D5C44-C3F3-43D7-8256-94A60D1C5E86}"/>
              </a:ext>
            </a:extLst>
          </p:cNvPr>
          <p:cNvSpPr/>
          <p:nvPr/>
        </p:nvSpPr>
        <p:spPr>
          <a:xfrm rot="5400000">
            <a:off x="1777741" y="1729651"/>
            <a:ext cx="1555452" cy="2540228"/>
          </a:xfrm>
          <a:prstGeom prst="corner">
            <a:avLst>
              <a:gd name="adj1" fmla="val 16120"/>
              <a:gd name="adj2" fmla="val 16110"/>
            </a:avLst>
          </a:prstGeom>
        </p:spPr>
        <p:style>
          <a:lnRef idx="1">
            <a:schemeClr val="accent2">
              <a:hueOff val="0"/>
              <a:satOff val="0"/>
              <a:lumOff val="0"/>
              <a:alphaOff val="0"/>
            </a:schemeClr>
          </a:lnRef>
          <a:fillRef idx="2">
            <a:schemeClr val="accent2">
              <a:hueOff val="0"/>
              <a:satOff val="0"/>
              <a:lumOff val="0"/>
              <a:alphaOff val="0"/>
            </a:schemeClr>
          </a:fillRef>
          <a:effectRef idx="1">
            <a:schemeClr val="accent2">
              <a:hueOff val="0"/>
              <a:satOff val="0"/>
              <a:lumOff val="0"/>
              <a:alphaOff val="0"/>
            </a:schemeClr>
          </a:effectRef>
          <a:fontRef idx="minor">
            <a:schemeClr val="dk1"/>
          </a:fontRef>
        </p:style>
      </p:sp>
      <p:sp>
        <p:nvSpPr>
          <p:cNvPr id="11" name="等腰三角形 10">
            <a:extLst>
              <a:ext uri="{FF2B5EF4-FFF2-40B4-BE49-F238E27FC236}">
                <a16:creationId xmlns:a16="http://schemas.microsoft.com/office/drawing/2014/main" xmlns="" id="{B242D825-DCBA-4E39-9ED4-5898DFD5D6FD}"/>
              </a:ext>
            </a:extLst>
          </p:cNvPr>
          <p:cNvSpPr/>
          <p:nvPr/>
        </p:nvSpPr>
        <p:spPr>
          <a:xfrm>
            <a:off x="3887716" y="2061312"/>
            <a:ext cx="396416" cy="396416"/>
          </a:xfrm>
          <a:prstGeom prst="triangle">
            <a:avLst>
              <a:gd name="adj" fmla="val 100000"/>
            </a:avLst>
          </a:prstGeom>
        </p:spPr>
        <p:style>
          <a:lnRef idx="1">
            <a:schemeClr val="accent3">
              <a:hueOff val="0"/>
              <a:satOff val="0"/>
              <a:lumOff val="0"/>
              <a:alphaOff val="0"/>
            </a:schemeClr>
          </a:lnRef>
          <a:fillRef idx="2">
            <a:schemeClr val="accent3">
              <a:hueOff val="0"/>
              <a:satOff val="0"/>
              <a:lumOff val="0"/>
              <a:alphaOff val="0"/>
            </a:schemeClr>
          </a:fillRef>
          <a:effectRef idx="1">
            <a:schemeClr val="accent3">
              <a:hueOff val="0"/>
              <a:satOff val="0"/>
              <a:lumOff val="0"/>
              <a:alphaOff val="0"/>
            </a:schemeClr>
          </a:effectRef>
          <a:fontRef idx="minor">
            <a:schemeClr val="dk1"/>
          </a:fontRef>
        </p:style>
      </p:sp>
      <p:sp>
        <p:nvSpPr>
          <p:cNvPr id="12" name="L 圖案 11">
            <a:extLst>
              <a:ext uri="{FF2B5EF4-FFF2-40B4-BE49-F238E27FC236}">
                <a16:creationId xmlns:a16="http://schemas.microsoft.com/office/drawing/2014/main" xmlns="" id="{691027EF-C54C-4578-9351-35805370A7A7}"/>
              </a:ext>
            </a:extLst>
          </p:cNvPr>
          <p:cNvSpPr/>
          <p:nvPr/>
        </p:nvSpPr>
        <p:spPr>
          <a:xfrm rot="5400000">
            <a:off x="4912198" y="1487562"/>
            <a:ext cx="1398574" cy="2540228"/>
          </a:xfrm>
          <a:prstGeom prst="corner">
            <a:avLst>
              <a:gd name="adj1" fmla="val 16120"/>
              <a:gd name="adj2" fmla="val 16110"/>
            </a:avLst>
          </a:prstGeom>
        </p:spPr>
        <p:style>
          <a:lnRef idx="1">
            <a:schemeClr val="accent4">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sp>
      <p:sp>
        <p:nvSpPr>
          <p:cNvPr id="13" name="等腰三角形 12">
            <a:extLst>
              <a:ext uri="{FF2B5EF4-FFF2-40B4-BE49-F238E27FC236}">
                <a16:creationId xmlns:a16="http://schemas.microsoft.com/office/drawing/2014/main" xmlns="" id="{8D75B066-9279-4967-9474-34EB708F71BD}"/>
              </a:ext>
            </a:extLst>
          </p:cNvPr>
          <p:cNvSpPr/>
          <p:nvPr/>
        </p:nvSpPr>
        <p:spPr>
          <a:xfrm>
            <a:off x="6948631" y="1885123"/>
            <a:ext cx="396416" cy="396416"/>
          </a:xfrm>
          <a:prstGeom prst="triangle">
            <a:avLst>
              <a:gd name="adj" fmla="val 100000"/>
            </a:avLst>
          </a:prstGeom>
        </p:spPr>
        <p:style>
          <a:lnRef idx="1">
            <a:schemeClr val="accent5">
              <a:hueOff val="0"/>
              <a:satOff val="0"/>
              <a:lumOff val="0"/>
              <a:alphaOff val="0"/>
            </a:schemeClr>
          </a:lnRef>
          <a:fillRef idx="2">
            <a:schemeClr val="accent5">
              <a:hueOff val="0"/>
              <a:satOff val="0"/>
              <a:lumOff val="0"/>
              <a:alphaOff val="0"/>
            </a:schemeClr>
          </a:fillRef>
          <a:effectRef idx="1">
            <a:schemeClr val="accent5">
              <a:hueOff val="0"/>
              <a:satOff val="0"/>
              <a:lumOff val="0"/>
              <a:alphaOff val="0"/>
            </a:schemeClr>
          </a:effectRef>
          <a:fontRef idx="minor">
            <a:schemeClr val="dk1"/>
          </a:fontRef>
        </p:style>
      </p:sp>
      <p:sp>
        <p:nvSpPr>
          <p:cNvPr id="14" name="L 圖案 13">
            <a:extLst>
              <a:ext uri="{FF2B5EF4-FFF2-40B4-BE49-F238E27FC236}">
                <a16:creationId xmlns:a16="http://schemas.microsoft.com/office/drawing/2014/main" xmlns="" id="{55BFACA9-6820-49EF-9919-BD75CA050DBF}"/>
              </a:ext>
            </a:extLst>
          </p:cNvPr>
          <p:cNvSpPr/>
          <p:nvPr/>
        </p:nvSpPr>
        <p:spPr>
          <a:xfrm rot="5400000">
            <a:off x="8088486" y="1198924"/>
            <a:ext cx="1398574" cy="2770973"/>
          </a:xfrm>
          <a:prstGeom prst="corner">
            <a:avLst>
              <a:gd name="adj1" fmla="val 16120"/>
              <a:gd name="adj2" fmla="val 16110"/>
            </a:avLst>
          </a:prstGeom>
        </p:spPr>
        <p:style>
          <a:lnRef idx="1">
            <a:schemeClr val="accent6">
              <a:hueOff val="0"/>
              <a:satOff val="0"/>
              <a:lumOff val="0"/>
              <a:alphaOff val="0"/>
            </a:schemeClr>
          </a:lnRef>
          <a:fillRef idx="2">
            <a:schemeClr val="accent6">
              <a:hueOff val="0"/>
              <a:satOff val="0"/>
              <a:lumOff val="0"/>
              <a:alphaOff val="0"/>
            </a:schemeClr>
          </a:fillRef>
          <a:effectRef idx="1">
            <a:schemeClr val="accent6">
              <a:hueOff val="0"/>
              <a:satOff val="0"/>
              <a:lumOff val="0"/>
              <a:alphaOff val="0"/>
            </a:schemeClr>
          </a:effectRef>
          <a:fontRef idx="minor">
            <a:schemeClr val="dk1"/>
          </a:fontRef>
        </p:style>
      </p:sp>
      <p:sp>
        <p:nvSpPr>
          <p:cNvPr id="15" name="圓角矩形 7">
            <a:extLst>
              <a:ext uri="{FF2B5EF4-FFF2-40B4-BE49-F238E27FC236}">
                <a16:creationId xmlns:a16="http://schemas.microsoft.com/office/drawing/2014/main" xmlns="" id="{1A5F8E4B-22F0-40B6-8634-866A004EEFC3}"/>
              </a:ext>
            </a:extLst>
          </p:cNvPr>
          <p:cNvSpPr/>
          <p:nvPr/>
        </p:nvSpPr>
        <p:spPr>
          <a:xfrm>
            <a:off x="299504" y="5245379"/>
            <a:ext cx="2057461" cy="1362576"/>
          </a:xfrm>
          <a:prstGeom prst="roundRect">
            <a:avLst/>
          </a:prstGeom>
          <a:blipFill>
            <a:blip r:embed="rId2" cstate="prin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17" name="文字方塊 16">
            <a:extLst>
              <a:ext uri="{FF2B5EF4-FFF2-40B4-BE49-F238E27FC236}">
                <a16:creationId xmlns:a16="http://schemas.microsoft.com/office/drawing/2014/main" xmlns="" id="{7C86A4BE-19AF-4C63-B7C1-42134F06B673}"/>
              </a:ext>
            </a:extLst>
          </p:cNvPr>
          <p:cNvSpPr txBox="1"/>
          <p:nvPr/>
        </p:nvSpPr>
        <p:spPr>
          <a:xfrm>
            <a:off x="1624734" y="2510440"/>
            <a:ext cx="2205919" cy="1200329"/>
          </a:xfrm>
          <a:prstGeom prst="rect">
            <a:avLst/>
          </a:prstGeom>
          <a:noFill/>
        </p:spPr>
        <p:txBody>
          <a:bodyPr wrap="square" rtlCol="0">
            <a:spAutoFit/>
          </a:bodyPr>
          <a:lstStyle/>
          <a:p>
            <a:r>
              <a:rPr lang="zh-TW" altLang="en-US" sz="2400" dirty="0">
                <a:latin typeface="Noto Serif CJK TC" panose="02020400000000000000" pitchFamily="18" charset="-120"/>
                <a:ea typeface="Noto Serif CJK TC" panose="02020400000000000000" pitchFamily="18" charset="-120"/>
              </a:rPr>
              <a:t>支持與照顧成員功能健全的家庭。</a:t>
            </a:r>
          </a:p>
        </p:txBody>
      </p:sp>
      <p:sp>
        <p:nvSpPr>
          <p:cNvPr id="18" name="文字方塊 17">
            <a:extLst>
              <a:ext uri="{FF2B5EF4-FFF2-40B4-BE49-F238E27FC236}">
                <a16:creationId xmlns:a16="http://schemas.microsoft.com/office/drawing/2014/main" xmlns="" id="{A94D2BD7-ED7E-497E-8D63-C6BC32C38917}"/>
              </a:ext>
            </a:extLst>
          </p:cNvPr>
          <p:cNvSpPr txBox="1"/>
          <p:nvPr/>
        </p:nvSpPr>
        <p:spPr>
          <a:xfrm>
            <a:off x="4616185" y="2329563"/>
            <a:ext cx="2374284" cy="1846659"/>
          </a:xfrm>
          <a:prstGeom prst="rect">
            <a:avLst/>
          </a:prstGeom>
          <a:noFill/>
        </p:spPr>
        <p:txBody>
          <a:bodyPr wrap="square" rtlCol="0">
            <a:spAutoFit/>
          </a:bodyPr>
          <a:lstStyle/>
          <a:p>
            <a:r>
              <a:rPr lang="zh-TW" altLang="en-US" sz="2400" dirty="0">
                <a:latin typeface="Noto Serif CJK TC" panose="02020400000000000000" pitchFamily="18" charset="-120"/>
                <a:ea typeface="Noto Serif CJK TC" panose="02020400000000000000" pitchFamily="18" charset="-120"/>
              </a:rPr>
              <a:t>因貧窮與多重問題造成環境脆弱性因此需要多重支持與介入</a:t>
            </a:r>
          </a:p>
          <a:p>
            <a:endParaRPr lang="zh-TW" altLang="en-US" dirty="0"/>
          </a:p>
        </p:txBody>
      </p:sp>
      <p:sp>
        <p:nvSpPr>
          <p:cNvPr id="19" name="文字方塊 18">
            <a:extLst>
              <a:ext uri="{FF2B5EF4-FFF2-40B4-BE49-F238E27FC236}">
                <a16:creationId xmlns:a16="http://schemas.microsoft.com/office/drawing/2014/main" xmlns="" id="{F6506C39-74AC-426B-91A0-D736EE1D9F24}"/>
              </a:ext>
            </a:extLst>
          </p:cNvPr>
          <p:cNvSpPr txBox="1"/>
          <p:nvPr/>
        </p:nvSpPr>
        <p:spPr>
          <a:xfrm>
            <a:off x="7780554" y="2174357"/>
            <a:ext cx="2474512" cy="1477328"/>
          </a:xfrm>
          <a:prstGeom prst="rect">
            <a:avLst/>
          </a:prstGeom>
          <a:noFill/>
        </p:spPr>
        <p:txBody>
          <a:bodyPr wrap="square" rtlCol="0">
            <a:spAutoFit/>
          </a:bodyPr>
          <a:lstStyle/>
          <a:p>
            <a:r>
              <a:rPr lang="zh-TW" altLang="en-US" sz="2400" dirty="0">
                <a:latin typeface="Noto Serif CJK TC" panose="02020400000000000000" pitchFamily="18" charset="-120"/>
                <a:ea typeface="Noto Serif CJK TC" panose="02020400000000000000" pitchFamily="18" charset="-120"/>
              </a:rPr>
              <a:t>發生家暴、性侵、兒少</a:t>
            </a:r>
            <a:r>
              <a:rPr lang="en-US" altLang="zh-TW" sz="2400" dirty="0">
                <a:latin typeface="Noto Serif CJK TC" panose="02020400000000000000" pitchFamily="18" charset="-120"/>
                <a:ea typeface="Noto Serif CJK TC" panose="02020400000000000000" pitchFamily="18" charset="-120"/>
              </a:rPr>
              <a:t>/</a:t>
            </a:r>
            <a:r>
              <a:rPr lang="zh-TW" altLang="en-US" sz="2400" dirty="0">
                <a:latin typeface="Noto Serif CJK TC" panose="02020400000000000000" pitchFamily="18" charset="-120"/>
                <a:ea typeface="Noto Serif CJK TC" panose="02020400000000000000" pitchFamily="18" charset="-120"/>
              </a:rPr>
              <a:t>老人</a:t>
            </a:r>
            <a:r>
              <a:rPr lang="en-US" altLang="zh-TW" sz="2400" dirty="0">
                <a:latin typeface="Noto Serif CJK TC" panose="02020400000000000000" pitchFamily="18" charset="-120"/>
                <a:ea typeface="Noto Serif CJK TC" panose="02020400000000000000" pitchFamily="18" charset="-120"/>
              </a:rPr>
              <a:t>/</a:t>
            </a:r>
            <a:r>
              <a:rPr lang="zh-TW" altLang="en-US" sz="2400" dirty="0">
                <a:latin typeface="Noto Serif CJK TC" panose="02020400000000000000" pitchFamily="18" charset="-120"/>
                <a:ea typeface="Noto Serif CJK TC" panose="02020400000000000000" pitchFamily="18" charset="-120"/>
              </a:rPr>
              <a:t>身障等保護問題。</a:t>
            </a:r>
          </a:p>
          <a:p>
            <a:endParaRPr lang="zh-TW" altLang="en-US" dirty="0"/>
          </a:p>
        </p:txBody>
      </p:sp>
      <p:sp>
        <p:nvSpPr>
          <p:cNvPr id="25" name="流程圖: 接點 24">
            <a:extLst>
              <a:ext uri="{FF2B5EF4-FFF2-40B4-BE49-F238E27FC236}">
                <a16:creationId xmlns:a16="http://schemas.microsoft.com/office/drawing/2014/main" xmlns="" id="{F89401D9-0437-487D-A032-736E3468AE06}"/>
              </a:ext>
            </a:extLst>
          </p:cNvPr>
          <p:cNvSpPr/>
          <p:nvPr/>
        </p:nvSpPr>
        <p:spPr>
          <a:xfrm>
            <a:off x="2102943" y="3865054"/>
            <a:ext cx="2827010" cy="2732086"/>
          </a:xfrm>
          <a:prstGeom prst="flowChartConnector">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0" hangingPunct="0">
              <a:defRPr/>
            </a:pPr>
            <a:endParaRPr kumimoji="0" lang="zh-TW" altLang="en-US" dirty="0">
              <a:solidFill>
                <a:prstClr val="white"/>
              </a:solidFill>
            </a:endParaRPr>
          </a:p>
        </p:txBody>
      </p:sp>
      <p:sp>
        <p:nvSpPr>
          <p:cNvPr id="26" name="流程圖: 接點 25">
            <a:extLst>
              <a:ext uri="{FF2B5EF4-FFF2-40B4-BE49-F238E27FC236}">
                <a16:creationId xmlns:a16="http://schemas.microsoft.com/office/drawing/2014/main" xmlns="" id="{CECCE26F-2131-4902-ADAB-498F294701BF}"/>
              </a:ext>
            </a:extLst>
          </p:cNvPr>
          <p:cNvSpPr/>
          <p:nvPr/>
        </p:nvSpPr>
        <p:spPr>
          <a:xfrm>
            <a:off x="6893779" y="3505863"/>
            <a:ext cx="3209353" cy="3091277"/>
          </a:xfrm>
          <a:prstGeom prst="flowChartConnector">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lvl1pPr>
              <a:defRPr>
                <a:solidFill>
                  <a:schemeClr val="tx1"/>
                </a:solidFill>
                <a:latin typeface="Calibri" pitchFamily="34" charset="0"/>
                <a:ea typeface="新細明體" pitchFamily="18" charset="-120"/>
              </a:defRPr>
            </a:lvl1pPr>
            <a:lvl2pPr marL="742950" indent="-285750">
              <a:defRPr>
                <a:solidFill>
                  <a:schemeClr val="tx1"/>
                </a:solidFill>
                <a:latin typeface="Calibri" pitchFamily="34" charset="0"/>
                <a:ea typeface="新細明體" pitchFamily="18" charset="-120"/>
              </a:defRPr>
            </a:lvl2pPr>
            <a:lvl3pPr marL="1143000" indent="-228600">
              <a:defRPr>
                <a:solidFill>
                  <a:schemeClr val="tx1"/>
                </a:solidFill>
                <a:latin typeface="Calibri" pitchFamily="34" charset="0"/>
                <a:ea typeface="新細明體" pitchFamily="18" charset="-120"/>
              </a:defRPr>
            </a:lvl3pPr>
            <a:lvl4pPr marL="1600200" indent="-228600">
              <a:defRPr>
                <a:solidFill>
                  <a:schemeClr val="tx1"/>
                </a:solidFill>
                <a:latin typeface="Calibri" pitchFamily="34" charset="0"/>
                <a:ea typeface="新細明體" pitchFamily="18" charset="-120"/>
              </a:defRPr>
            </a:lvl4pPr>
            <a:lvl5pPr marL="2057400" indent="-22860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a:solidFill>
                  <a:schemeClr val="tx1"/>
                </a:solidFill>
                <a:latin typeface="Calibri" pitchFamily="34" charset="0"/>
                <a:ea typeface="新細明體" pitchFamily="18" charset="-120"/>
              </a:defRPr>
            </a:lvl9pPr>
          </a:lstStyle>
          <a:p>
            <a:pPr algn="ctr" eaLnBrk="0" hangingPunct="0"/>
            <a:endParaRPr kumimoji="0" lang="zh-TW" altLang="en-US" sz="2000" b="1" dirty="0">
              <a:solidFill>
                <a:prstClr val="black"/>
              </a:solidFill>
              <a:latin typeface="微軟正黑體" pitchFamily="34" charset="-120"/>
              <a:ea typeface="微軟正黑體" pitchFamily="34" charset="-120"/>
            </a:endParaRPr>
          </a:p>
        </p:txBody>
      </p:sp>
      <p:sp>
        <p:nvSpPr>
          <p:cNvPr id="27" name="流程圖: 接點 26">
            <a:extLst>
              <a:ext uri="{FF2B5EF4-FFF2-40B4-BE49-F238E27FC236}">
                <a16:creationId xmlns:a16="http://schemas.microsoft.com/office/drawing/2014/main" xmlns="" id="{FB434156-73F5-4D4C-B1D8-50E0ED7E4ED1}"/>
              </a:ext>
            </a:extLst>
          </p:cNvPr>
          <p:cNvSpPr/>
          <p:nvPr/>
        </p:nvSpPr>
        <p:spPr>
          <a:xfrm>
            <a:off x="4417481" y="3714928"/>
            <a:ext cx="3070050" cy="2882985"/>
          </a:xfrm>
          <a:prstGeom prst="flowChartConnector">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eaLnBrk="0" hangingPunct="0">
              <a:defRPr/>
            </a:pPr>
            <a:endParaRPr kumimoji="0" lang="zh-TW" altLang="en-US" dirty="0">
              <a:solidFill>
                <a:prstClr val="white"/>
              </a:solidFill>
            </a:endParaRPr>
          </a:p>
        </p:txBody>
      </p:sp>
      <p:sp>
        <p:nvSpPr>
          <p:cNvPr id="28" name="文字方塊 27">
            <a:extLst>
              <a:ext uri="{FF2B5EF4-FFF2-40B4-BE49-F238E27FC236}">
                <a16:creationId xmlns:a16="http://schemas.microsoft.com/office/drawing/2014/main" xmlns="" id="{CDCB06EA-8D11-4A76-A0F5-BD6A20A45E28}"/>
              </a:ext>
            </a:extLst>
          </p:cNvPr>
          <p:cNvSpPr txBox="1"/>
          <p:nvPr/>
        </p:nvSpPr>
        <p:spPr>
          <a:xfrm>
            <a:off x="2801500" y="4807713"/>
            <a:ext cx="1415772" cy="830997"/>
          </a:xfrm>
          <a:prstGeom prst="rect">
            <a:avLst/>
          </a:prstGeom>
          <a:noFill/>
        </p:spPr>
        <p:txBody>
          <a:bodyPr wrap="none" rtlCol="0">
            <a:spAutoFit/>
          </a:bodyPr>
          <a:lstStyle/>
          <a:p>
            <a:r>
              <a:rPr lang="zh-TW" altLang="en-US" sz="2400" dirty="0">
                <a:latin typeface="Noto Serif CJK TC" panose="02020400000000000000" pitchFamily="18" charset="-120"/>
                <a:ea typeface="Noto Serif CJK TC" panose="02020400000000000000" pitchFamily="18" charset="-120"/>
              </a:rPr>
              <a:t>一級</a:t>
            </a:r>
            <a:endParaRPr lang="en-US" altLang="zh-TW" sz="2400" dirty="0">
              <a:latin typeface="Noto Serif CJK TC" panose="02020400000000000000" pitchFamily="18" charset="-120"/>
              <a:ea typeface="Noto Serif CJK TC" panose="02020400000000000000" pitchFamily="18" charset="-120"/>
            </a:endParaRPr>
          </a:p>
          <a:p>
            <a:r>
              <a:rPr lang="zh-TW" altLang="en-US" sz="2400" dirty="0">
                <a:latin typeface="Noto Serif CJK TC" panose="02020400000000000000" pitchFamily="18" charset="-120"/>
                <a:ea typeface="Noto Serif CJK TC" panose="02020400000000000000" pitchFamily="18" charset="-120"/>
              </a:rPr>
              <a:t>一般家庭</a:t>
            </a:r>
          </a:p>
        </p:txBody>
      </p:sp>
      <p:sp>
        <p:nvSpPr>
          <p:cNvPr id="29" name="文字方塊 28">
            <a:extLst>
              <a:ext uri="{FF2B5EF4-FFF2-40B4-BE49-F238E27FC236}">
                <a16:creationId xmlns:a16="http://schemas.microsoft.com/office/drawing/2014/main" xmlns="" id="{C84959C0-26B6-4314-8C25-62402EDCC5F3}"/>
              </a:ext>
            </a:extLst>
          </p:cNvPr>
          <p:cNvSpPr txBox="1"/>
          <p:nvPr/>
        </p:nvSpPr>
        <p:spPr>
          <a:xfrm>
            <a:off x="5236879" y="4720782"/>
            <a:ext cx="1415772" cy="830997"/>
          </a:xfrm>
          <a:prstGeom prst="rect">
            <a:avLst/>
          </a:prstGeom>
          <a:noFill/>
        </p:spPr>
        <p:txBody>
          <a:bodyPr wrap="none" rtlCol="0">
            <a:spAutoFit/>
          </a:bodyPr>
          <a:lstStyle/>
          <a:p>
            <a:r>
              <a:rPr lang="zh-TW" altLang="en-US" sz="2400" dirty="0">
                <a:latin typeface="Noto Serif CJK TC" panose="02020400000000000000" pitchFamily="18" charset="-120"/>
                <a:ea typeface="Noto Serif CJK TC" panose="02020400000000000000" pitchFamily="18" charset="-120"/>
              </a:rPr>
              <a:t>二級</a:t>
            </a:r>
            <a:endParaRPr lang="en-US" altLang="zh-TW" sz="2400" dirty="0">
              <a:latin typeface="Noto Serif CJK TC" panose="02020400000000000000" pitchFamily="18" charset="-120"/>
              <a:ea typeface="Noto Serif CJK TC" panose="02020400000000000000" pitchFamily="18" charset="-120"/>
            </a:endParaRPr>
          </a:p>
          <a:p>
            <a:r>
              <a:rPr lang="zh-TW" altLang="en-US" sz="2400" dirty="0">
                <a:latin typeface="Noto Serif CJK TC" panose="02020400000000000000" pitchFamily="18" charset="-120"/>
                <a:ea typeface="Noto Serif CJK TC" panose="02020400000000000000" pitchFamily="18" charset="-120"/>
              </a:rPr>
              <a:t>脆弱家庭</a:t>
            </a:r>
          </a:p>
        </p:txBody>
      </p:sp>
      <p:sp>
        <p:nvSpPr>
          <p:cNvPr id="30" name="文字方塊 29">
            <a:extLst>
              <a:ext uri="{FF2B5EF4-FFF2-40B4-BE49-F238E27FC236}">
                <a16:creationId xmlns:a16="http://schemas.microsoft.com/office/drawing/2014/main" xmlns="" id="{61B9E091-017C-4FF5-8283-4D2A72D131D1}"/>
              </a:ext>
            </a:extLst>
          </p:cNvPr>
          <p:cNvSpPr txBox="1"/>
          <p:nvPr/>
        </p:nvSpPr>
        <p:spPr>
          <a:xfrm>
            <a:off x="7780554" y="4676079"/>
            <a:ext cx="1415772" cy="830997"/>
          </a:xfrm>
          <a:prstGeom prst="rect">
            <a:avLst/>
          </a:prstGeom>
          <a:noFill/>
        </p:spPr>
        <p:txBody>
          <a:bodyPr wrap="none" rtlCol="0">
            <a:spAutoFit/>
          </a:bodyPr>
          <a:lstStyle/>
          <a:p>
            <a:r>
              <a:rPr lang="zh-TW" altLang="en-US" sz="2400" dirty="0">
                <a:latin typeface="Noto Serif CJK TC" panose="02020400000000000000" pitchFamily="18" charset="-120"/>
                <a:ea typeface="Noto Serif CJK TC" panose="02020400000000000000" pitchFamily="18" charset="-120"/>
              </a:rPr>
              <a:t>三級</a:t>
            </a:r>
            <a:endParaRPr lang="en-US" altLang="zh-TW" sz="2400" dirty="0">
              <a:latin typeface="Noto Serif CJK TC" panose="02020400000000000000" pitchFamily="18" charset="-120"/>
              <a:ea typeface="Noto Serif CJK TC" panose="02020400000000000000" pitchFamily="18" charset="-120"/>
            </a:endParaRPr>
          </a:p>
          <a:p>
            <a:r>
              <a:rPr lang="zh-TW" altLang="en-US" sz="2400" dirty="0">
                <a:latin typeface="Noto Serif CJK TC" panose="02020400000000000000" pitchFamily="18" charset="-120"/>
                <a:ea typeface="Noto Serif CJK TC" panose="02020400000000000000" pitchFamily="18" charset="-120"/>
              </a:rPr>
              <a:t>保護家庭</a:t>
            </a:r>
          </a:p>
        </p:txBody>
      </p:sp>
    </p:spTree>
    <p:extLst>
      <p:ext uri="{BB962C8B-B14F-4D97-AF65-F5344CB8AC3E}">
        <p14:creationId xmlns:p14="http://schemas.microsoft.com/office/powerpoint/2010/main" val="1118709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xmlns="" id="{9E2D9CA0-1791-40C7-A419-1A0FC27F1453}"/>
              </a:ext>
            </a:extLst>
          </p:cNvPr>
          <p:cNvSpPr>
            <a:spLocks noGrp="1"/>
          </p:cNvSpPr>
          <p:nvPr>
            <p:ph type="title"/>
          </p:nvPr>
        </p:nvSpPr>
        <p:spPr/>
        <p:txBody>
          <a:bodyPr rtlCol="0">
            <a:normAutofit/>
          </a:bodyPr>
          <a:lstStyle/>
          <a:p>
            <a:pPr rtl="0"/>
            <a:r>
              <a:rPr lang="zh-TW" altLang="en-US" sz="6000" dirty="0"/>
              <a:t>兒少保護案件的處理程序</a:t>
            </a:r>
            <a:endParaRPr lang="zh-TW" altLang="en-US" sz="6000" dirty="0">
              <a:latin typeface="Microsoft JhengHei UI" panose="020B0604030504040204" pitchFamily="34" charset="-120"/>
              <a:ea typeface="Microsoft JhengHei UI" panose="020B0604030504040204" pitchFamily="34" charset="-120"/>
            </a:endParaRPr>
          </a:p>
        </p:txBody>
      </p:sp>
      <p:graphicFrame>
        <p:nvGraphicFramePr>
          <p:cNvPr id="9" name="內容版面配置區 4" descr="時間表 SmartArt 圖形">
            <a:extLst>
              <a:ext uri="{FF2B5EF4-FFF2-40B4-BE49-F238E27FC236}">
                <a16:creationId xmlns:a16="http://schemas.microsoft.com/office/drawing/2014/main" xmlns="" id="{F1FE7965-FFF1-4D76-8410-67C3D7905909}"/>
              </a:ext>
            </a:extLst>
          </p:cNvPr>
          <p:cNvGraphicFramePr>
            <a:graphicFrameLocks noGrp="1"/>
          </p:cNvGraphicFramePr>
          <p:nvPr>
            <p:ph idx="1"/>
            <p:extLst>
              <p:ext uri="{D42A27DB-BD31-4B8C-83A1-F6EECF244321}">
                <p14:modId xmlns:p14="http://schemas.microsoft.com/office/powerpoint/2010/main" val="3142580623"/>
              </p:ext>
            </p:extLst>
          </p:nvPr>
        </p:nvGraphicFramePr>
        <p:xfrm>
          <a:off x="841375" y="2305050"/>
          <a:ext cx="10515600" cy="387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554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11175" y="269875"/>
            <a:ext cx="10772775" cy="1657350"/>
          </a:xfrm>
        </p:spPr>
        <p:txBody>
          <a:bodyPr numCol="1">
            <a:prstTxWarp prst="textNoShape">
              <a:avLst/>
            </a:prstTxWarp>
            <a:normAutofit fontScale="90000"/>
          </a:bodyPr>
          <a:lstStyle/>
          <a:p>
            <a:pPr eaLnBrk="1" hangingPunct="1"/>
            <a:r>
              <a:rPr altLang="zh-TW" sz="4000" dirty="0" err="1" smtClean="0">
                <a:latin typeface="Microsoft JhengHei" panose="020B0604030504040204" pitchFamily="34" charset="-120"/>
                <a:ea typeface="Microsoft JhengHei" panose="020B0604030504040204" pitchFamily="34" charset="-120"/>
              </a:rPr>
              <a:t>兒少保護及兒少性剝削</a:t>
            </a:r>
            <a:r>
              <a:rPr altLang="en-US" sz="4000" dirty="0" err="1" smtClean="0">
                <a:latin typeface="Microsoft JhengHei" panose="020B0604030504040204" pitchFamily="34" charset="-120"/>
                <a:ea typeface="Microsoft JhengHei" panose="020B0604030504040204" pitchFamily="34" charset="-120"/>
              </a:rPr>
              <a:t>資源佈建情形</a:t>
            </a:r>
            <a:r>
              <a:rPr lang="en-US" altLang="zh-TW" sz="4000" dirty="0" smtClean="0">
                <a:latin typeface="Microsoft JhengHei" panose="020B0604030504040204" pitchFamily="34" charset="-120"/>
                <a:ea typeface="Microsoft JhengHei" panose="020B0604030504040204" pitchFamily="34" charset="-120"/>
              </a:rPr>
              <a:t>(1/2)</a:t>
            </a:r>
            <a:r>
              <a:rPr lang="en-US" altLang="zh-TW" dirty="0" smtClean="0">
                <a:latin typeface="Microsoft JhengHei" panose="020B0604030504040204" pitchFamily="34" charset="-120"/>
                <a:ea typeface="Microsoft JhengHei" panose="020B0604030504040204" pitchFamily="34" charset="-120"/>
              </a:rPr>
              <a:t/>
            </a:r>
            <a:br>
              <a:rPr lang="en-US" altLang="zh-TW" dirty="0" smtClean="0">
                <a:latin typeface="Microsoft JhengHei" panose="020B0604030504040204" pitchFamily="34" charset="-120"/>
                <a:ea typeface="Microsoft JhengHei" panose="020B0604030504040204" pitchFamily="34" charset="-120"/>
              </a:rPr>
            </a:br>
            <a:endParaRPr altLang="en-US" dirty="0" smtClean="0">
              <a:latin typeface="Calibri Light" panose="020F0302020204030204" pitchFamily="34" charset="0"/>
              <a:ea typeface="新細明體" panose="02020500000000000000" pitchFamily="18" charset="-120"/>
            </a:endParaRPr>
          </a:p>
        </p:txBody>
      </p:sp>
      <p:sp>
        <p:nvSpPr>
          <p:cNvPr id="30724" name="內容版面配置區 3"/>
          <p:cNvSpPr txBox="1">
            <a:spLocks noGrp="1" noChangeArrowheads="1"/>
          </p:cNvSpPr>
          <p:nvPr>
            <p:ph idx="1"/>
          </p:nvPr>
        </p:nvSpPr>
        <p:spPr>
          <a:xfrm>
            <a:off x="609600" y="1604963"/>
            <a:ext cx="10972800" cy="3976687"/>
          </a:xfrm>
        </p:spPr>
        <p:txBody>
          <a:bodyPr/>
          <a:lstStyle/>
          <a:p>
            <a:pPr eaLnBrk="1">
              <a:spcBef>
                <a:spcPts val="1413"/>
              </a:spcBef>
            </a:pPr>
            <a:endParaRPr lang="zh-TW" altLang="en-US" smtClean="0">
              <a:latin typeface="Liberation Sans" panose="020B0604020202020204" pitchFamily="34" charset="0"/>
              <a:ea typeface="Microsoft JhengHei" panose="020B0604030504040204" pitchFamily="34" charset="-120"/>
            </a:endParaRPr>
          </a:p>
          <a:p>
            <a:pPr eaLnBrk="1">
              <a:spcBef>
                <a:spcPts val="1413"/>
              </a:spcBef>
            </a:pPr>
            <a:endParaRPr lang="zh-TW" altLang="en-US" smtClean="0">
              <a:latin typeface="Liberation Sans" panose="020B0604020202020204" pitchFamily="34" charset="0"/>
              <a:ea typeface="Microsoft JhengHei" panose="020B0604030504040204" pitchFamily="34" charset="-120"/>
            </a:endParaRPr>
          </a:p>
        </p:txBody>
      </p:sp>
      <p:graphicFrame>
        <p:nvGraphicFramePr>
          <p:cNvPr id="5" name="資料庫圖表 4"/>
          <p:cNvGraphicFramePr/>
          <p:nvPr>
            <p:extLst>
              <p:ext uri="{D42A27DB-BD31-4B8C-83A1-F6EECF244321}">
                <p14:modId xmlns:p14="http://schemas.microsoft.com/office/powerpoint/2010/main" val="893373370"/>
              </p:ext>
            </p:extLst>
          </p:nvPr>
        </p:nvGraphicFramePr>
        <p:xfrm>
          <a:off x="409700" y="1387095"/>
          <a:ext cx="7403975" cy="519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26" name="Picture 2" descr="屏東縣- 来自维基导游的旅行指南"/>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675" y="930275"/>
            <a:ext cx="4378325"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71866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txBox="1">
            <a:spLocks noGrp="1"/>
          </p:cNvSpPr>
          <p:nvPr>
            <p:ph type="title"/>
          </p:nvPr>
        </p:nvSpPr>
        <p:spPr>
          <a:xfrm>
            <a:off x="0" y="87313"/>
            <a:ext cx="7004050" cy="561975"/>
          </a:xfrm>
        </p:spPr>
        <p:txBody>
          <a:bodyPr numCol="1" anchorCtr="1">
            <a:prstTxWarp prst="textNoShape">
              <a:avLst/>
            </a:prstTxWarp>
            <a:normAutofit fontScale="90000"/>
          </a:bodyPr>
          <a:lstStyle/>
          <a:p>
            <a:pPr algn="ctr" eaLnBrk="1" hangingPunct="1"/>
            <a:r>
              <a:rPr altLang="zh-TW" sz="3200" dirty="0" err="1" smtClean="0">
                <a:latin typeface="Microsoft JhengHei" panose="020B0604030504040204" pitchFamily="34" charset="-120"/>
                <a:ea typeface="Microsoft JhengHei" panose="020B0604030504040204" pitchFamily="34" charset="-120"/>
              </a:rPr>
              <a:t>兒少保護及兒少性剝削之策進作為</a:t>
            </a:r>
            <a:r>
              <a:rPr lang="en-US" altLang="zh-TW" sz="3200" dirty="0" smtClean="0">
                <a:latin typeface="Microsoft JhengHei" panose="020B0604030504040204" pitchFamily="34" charset="-120"/>
                <a:ea typeface="Microsoft JhengHei" panose="020B0604030504040204" pitchFamily="34" charset="-120"/>
              </a:rPr>
              <a:t>(</a:t>
            </a:r>
            <a:r>
              <a:rPr lang="en-US" altLang="zh-TW" sz="3200" dirty="0">
                <a:latin typeface="Microsoft JhengHei" panose="020B0604030504040204" pitchFamily="34" charset="-120"/>
                <a:ea typeface="Microsoft JhengHei" panose="020B0604030504040204" pitchFamily="34" charset="-120"/>
              </a:rPr>
              <a:t>2</a:t>
            </a:r>
            <a:r>
              <a:rPr lang="en-US" altLang="zh-TW" sz="3200" dirty="0" smtClean="0">
                <a:latin typeface="Microsoft JhengHei" panose="020B0604030504040204" pitchFamily="34" charset="-120"/>
                <a:ea typeface="Microsoft JhengHei" panose="020B0604030504040204" pitchFamily="34" charset="-120"/>
              </a:rPr>
              <a:t>/2)</a:t>
            </a:r>
          </a:p>
        </p:txBody>
      </p:sp>
      <p:grpSp>
        <p:nvGrpSpPr>
          <p:cNvPr id="33795" name="群組 5"/>
          <p:cNvGrpSpPr>
            <a:grpSpLocks/>
          </p:cNvGrpSpPr>
          <p:nvPr/>
        </p:nvGrpSpPr>
        <p:grpSpPr bwMode="auto">
          <a:xfrm>
            <a:off x="241300" y="636588"/>
            <a:ext cx="11299825" cy="5695950"/>
            <a:chOff x="263255" y="700890"/>
            <a:chExt cx="11299413" cy="5696589"/>
          </a:xfrm>
        </p:grpSpPr>
        <p:sp>
          <p:nvSpPr>
            <p:cNvPr id="4" name="橢圓 6"/>
            <p:cNvSpPr/>
            <p:nvPr/>
          </p:nvSpPr>
          <p:spPr>
            <a:xfrm>
              <a:off x="263255" y="2271103"/>
              <a:ext cx="4062265" cy="4126376"/>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6083CB"/>
                </a:gs>
                <a:gs pos="100000">
                  <a:srgbClr val="3E70CA"/>
                </a:gs>
              </a:gsLst>
              <a:lin ang="5400000"/>
            </a:gradFill>
            <a:ln cap="flat">
              <a:noFill/>
              <a:prstDash val="solid"/>
            </a:ln>
            <a:effectLst>
              <a:outerShdw dist="19046" dir="5400000" algn="tl">
                <a:srgbClr val="000000">
                  <a:alpha val="63000"/>
                </a:srgbClr>
              </a:outerShdw>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5" name="橢圓 7"/>
            <p:cNvSpPr/>
            <p:nvPr/>
          </p:nvSpPr>
          <p:spPr>
            <a:xfrm>
              <a:off x="706152" y="2736293"/>
              <a:ext cx="3200283" cy="3199171"/>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FC746"/>
                </a:gs>
                <a:gs pos="100000">
                  <a:srgbClr val="FFC600"/>
                </a:gs>
              </a:gsLst>
              <a:lin ang="5400000"/>
            </a:gradFill>
            <a:ln cap="flat">
              <a:noFill/>
              <a:prstDash val="solid"/>
            </a:ln>
            <a:effectLst>
              <a:outerShdw dist="19046" dir="5400000" algn="tl">
                <a:srgbClr val="000000">
                  <a:alpha val="63000"/>
                </a:srgbClr>
              </a:outerShdw>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6" name="橢圓 8"/>
            <p:cNvSpPr/>
            <p:nvPr/>
          </p:nvSpPr>
          <p:spPr>
            <a:xfrm>
              <a:off x="1334779" y="3374540"/>
              <a:ext cx="1920805" cy="1919502"/>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AFAFAF"/>
                </a:gs>
                <a:gs pos="100000">
                  <a:srgbClr val="A5A5A5"/>
                </a:gs>
              </a:gsLst>
              <a:lin ang="5400000"/>
            </a:gradFill>
            <a:ln cap="flat">
              <a:noFill/>
              <a:prstDash val="solid"/>
            </a:ln>
            <a:effectLst>
              <a:outerShdw dist="19046" dir="5400000" algn="tl">
                <a:srgbClr val="000000">
                  <a:alpha val="63000"/>
                </a:srgbClr>
              </a:outerShdw>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7" name="橢圓 9"/>
            <p:cNvSpPr/>
            <p:nvPr/>
          </p:nvSpPr>
          <p:spPr>
            <a:xfrm>
              <a:off x="1974518" y="4014374"/>
              <a:ext cx="639740" cy="639835"/>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gradFill>
              <a:gsLst>
                <a:gs pos="0">
                  <a:srgbClr val="F18C55"/>
                </a:gs>
                <a:gs pos="100000">
                  <a:srgbClr val="F67B28"/>
                </a:gs>
              </a:gsLst>
              <a:lin ang="5400000"/>
            </a:gradFill>
            <a:ln cap="flat">
              <a:noFill/>
              <a:prstDash val="solid"/>
            </a:ln>
            <a:effectLst>
              <a:outerShdw dist="19046" dir="5400000" algn="tl">
                <a:srgbClr val="000000">
                  <a:alpha val="63000"/>
                </a:srgbClr>
              </a:outerShdw>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8" name="手繪多邊形 10"/>
            <p:cNvSpPr/>
            <p:nvPr/>
          </p:nvSpPr>
          <p:spPr>
            <a:xfrm>
              <a:off x="5282747" y="700890"/>
              <a:ext cx="6279921" cy="822417"/>
            </a:xfrm>
            <a:custGeom>
              <a:avLst/>
              <a:gdLst>
                <a:gd name="f0" fmla="val 10800000"/>
                <a:gd name="f1" fmla="val 5400000"/>
                <a:gd name="f2" fmla="val 180"/>
                <a:gd name="f3" fmla="val w"/>
                <a:gd name="f4" fmla="val h"/>
                <a:gd name="f5" fmla="val 0"/>
                <a:gd name="f6" fmla="val 6280542"/>
                <a:gd name="f7" fmla="val 1071789"/>
                <a:gd name="f8" fmla="+- 0 0 -90"/>
                <a:gd name="f9" fmla="*/ f3 1 6280542"/>
                <a:gd name="f10" fmla="*/ f4 1 1071789"/>
                <a:gd name="f11" fmla="+- f7 0 f5"/>
                <a:gd name="f12" fmla="+- f6 0 f5"/>
                <a:gd name="f13" fmla="*/ f8 f0 1"/>
                <a:gd name="f14" fmla="*/ f12 1 6280542"/>
                <a:gd name="f15" fmla="*/ f11 1 1071789"/>
                <a:gd name="f16" fmla="*/ 0 f12 1"/>
                <a:gd name="f17" fmla="*/ 0 f11 1"/>
                <a:gd name="f18" fmla="*/ 6280542 f12 1"/>
                <a:gd name="f19" fmla="*/ 1071789 f11 1"/>
                <a:gd name="f20" fmla="*/ f13 1 f2"/>
                <a:gd name="f21" fmla="*/ f16 1 6280542"/>
                <a:gd name="f22" fmla="*/ f17 1 1071789"/>
                <a:gd name="f23" fmla="*/ f18 1 6280542"/>
                <a:gd name="f24" fmla="*/ f19 1 10717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071789">
                  <a:moveTo>
                    <a:pt x="f5" y="f5"/>
                  </a:moveTo>
                  <a:lnTo>
                    <a:pt x="f6" y="f5"/>
                  </a:lnTo>
                  <a:lnTo>
                    <a:pt x="f6" y="f7"/>
                  </a:lnTo>
                  <a:lnTo>
                    <a:pt x="f5" y="f7"/>
                  </a:lnTo>
                  <a:lnTo>
                    <a:pt x="f5" y="f5"/>
                  </a:lnTo>
                  <a:close/>
                </a:path>
              </a:pathLst>
            </a:custGeom>
            <a:gradFill>
              <a:gsLst>
                <a:gs pos="0">
                  <a:srgbClr val="B5D5A7"/>
                </a:gs>
                <a:gs pos="100000">
                  <a:srgbClr val="AACE99"/>
                </a:gs>
              </a:gsLst>
              <a:lin ang="5400000"/>
            </a:gradFill>
            <a:ln w="6345" cap="flat">
              <a:solidFill>
                <a:srgbClr val="70AD47"/>
              </a:solidFill>
              <a:prstDash val="solid"/>
              <a:miter/>
            </a:ln>
          </p:spPr>
          <p:txBody>
            <a:bodyPr lIns="170691" tIns="30476" rIns="30476" bIns="30476"/>
            <a:lstStyle/>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提升風險管控，深化保護服務輸送</a:t>
              </a:r>
            </a:p>
            <a:p>
              <a:pPr marL="285750" marR="0" lvl="0" indent="-285750" algn="l" defTabSz="1066803" rtl="0" eaLnBrk="1" fontAlgn="auto" latinLnBrk="0" hangingPunct="1">
                <a:lnSpc>
                  <a:spcPts val="19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先導計畫的實施辦理，本縣為試辦縣市</a:t>
              </a:r>
              <a:endPar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endParaRPr>
            </a:p>
            <a:p>
              <a:pPr marL="285750" marR="0" lvl="0" indent="-285750" algn="l" defTabSz="1066803" rtl="0" eaLnBrk="1" fontAlgn="auto" latinLnBrk="0" hangingPunct="1">
                <a:lnSpc>
                  <a:spcPts val="1900"/>
                </a:lnSpc>
                <a:spcBef>
                  <a:spcPts val="0"/>
                </a:spcBef>
                <a:spcAft>
                  <a:spcPts val="0"/>
                </a:spcAft>
                <a:buClrTx/>
                <a:buSzTx/>
                <a:buFont typeface="Arial" panose="020B0604020202020204" pitchFamily="34" charset="0"/>
                <a:buChar char="•"/>
                <a:tabLst/>
                <a:defRPr sz="1800" b="0" i="0" u="none" strike="noStrike" kern="0" cap="none" spc="0" baseline="0">
                  <a:solidFill>
                    <a:srgbClr val="000000"/>
                  </a:solidFill>
                  <a:uFillTx/>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結合公衛醫療資源，發掘潛在個案</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9" name="直線接點 11"/>
            <p:cNvSpPr/>
            <p:nvPr/>
          </p:nvSpPr>
          <p:spPr>
            <a:xfrm>
              <a:off x="4722380" y="1135914"/>
              <a:ext cx="56036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0" name="直線接點 12"/>
            <p:cNvSpPr/>
            <p:nvPr/>
          </p:nvSpPr>
          <p:spPr>
            <a:xfrm rot="5400013">
              <a:off x="1906022" y="1488562"/>
              <a:ext cx="3167418" cy="246529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1" name="手繪多邊形 13"/>
            <p:cNvSpPr/>
            <p:nvPr/>
          </p:nvSpPr>
          <p:spPr>
            <a:xfrm>
              <a:off x="5271635" y="1636032"/>
              <a:ext cx="6279921" cy="822417"/>
            </a:xfrm>
            <a:custGeom>
              <a:avLst/>
              <a:gdLst>
                <a:gd name="f0" fmla="val 10800000"/>
                <a:gd name="f1" fmla="val 5400000"/>
                <a:gd name="f2" fmla="val 180"/>
                <a:gd name="f3" fmla="val w"/>
                <a:gd name="f4" fmla="val h"/>
                <a:gd name="f5" fmla="val 0"/>
                <a:gd name="f6" fmla="val 6280542"/>
                <a:gd name="f7" fmla="val 1325106"/>
                <a:gd name="f8" fmla="+- 0 0 -90"/>
                <a:gd name="f9" fmla="*/ f3 1 6280542"/>
                <a:gd name="f10" fmla="*/ f4 1 1325106"/>
                <a:gd name="f11" fmla="+- f7 0 f5"/>
                <a:gd name="f12" fmla="+- f6 0 f5"/>
                <a:gd name="f13" fmla="*/ f8 f0 1"/>
                <a:gd name="f14" fmla="*/ f12 1 6280542"/>
                <a:gd name="f15" fmla="*/ f11 1 1325106"/>
                <a:gd name="f16" fmla="*/ 0 f12 1"/>
                <a:gd name="f17" fmla="*/ 0 f11 1"/>
                <a:gd name="f18" fmla="*/ 6280542 f12 1"/>
                <a:gd name="f19" fmla="*/ 1325106 f11 1"/>
                <a:gd name="f20" fmla="*/ f13 1 f2"/>
                <a:gd name="f21" fmla="*/ f16 1 6280542"/>
                <a:gd name="f22" fmla="*/ f17 1 1325106"/>
                <a:gd name="f23" fmla="*/ f18 1 6280542"/>
                <a:gd name="f24" fmla="*/ f19 1 1325106"/>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325106">
                  <a:moveTo>
                    <a:pt x="f5" y="f5"/>
                  </a:moveTo>
                  <a:lnTo>
                    <a:pt x="f6" y="f5"/>
                  </a:lnTo>
                  <a:lnTo>
                    <a:pt x="f6" y="f7"/>
                  </a:lnTo>
                  <a:lnTo>
                    <a:pt x="f5" y="f7"/>
                  </a:lnTo>
                  <a:lnTo>
                    <a:pt x="f5" y="f5"/>
                  </a:lnTo>
                  <a:close/>
                </a:path>
              </a:pathLst>
            </a:custGeom>
            <a:gradFill>
              <a:gsLst>
                <a:gs pos="0">
                  <a:srgbClr val="FFDD9C"/>
                </a:gs>
                <a:gs pos="100000">
                  <a:srgbClr val="FFD78E"/>
                </a:gs>
              </a:gsLst>
              <a:lin ang="5400000"/>
            </a:gradFill>
            <a:ln w="6345" cap="flat">
              <a:solidFill>
                <a:srgbClr val="FFC000"/>
              </a:solidFill>
              <a:prstDash val="solid"/>
              <a:miter/>
            </a:ln>
          </p:spPr>
          <p:txBody>
            <a:bodyPr lIns="170691" tIns="30476" rIns="30476" bIns="30476"/>
            <a:lstStyle/>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以一站式精神整合兒少保護服務方案</a:t>
              </a:r>
              <a:endParaRPr kumimoji="0" lang="en-US" altLang="zh-TW"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endParaRPr>
            </a:p>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將家庭處遇服務及結束家外安置後續追蹤方案整併，及增加專業人力，使服務內涵更加貼近家庭需求。</a:t>
              </a:r>
              <a:endParaRPr kumimoji="0" lang="en-US" sz="1600" b="0" i="0" u="none" strike="noStrike" kern="0" cap="none" spc="0" normalizeH="0" baseline="0" noProof="0" dirty="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2" name="直線接點 14"/>
            <p:cNvSpPr/>
            <p:nvPr/>
          </p:nvSpPr>
          <p:spPr>
            <a:xfrm>
              <a:off x="4722380" y="2207596"/>
              <a:ext cx="56036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3" name="直線接點 15"/>
            <p:cNvSpPr/>
            <p:nvPr/>
          </p:nvSpPr>
          <p:spPr>
            <a:xfrm rot="5400013">
              <a:off x="2418049" y="2045042"/>
              <a:ext cx="2140190" cy="246529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4" name="手繪多邊形 16"/>
            <p:cNvSpPr/>
            <p:nvPr/>
          </p:nvSpPr>
          <p:spPr>
            <a:xfrm>
              <a:off x="5271635" y="2601340"/>
              <a:ext cx="6279921" cy="849408"/>
            </a:xfrm>
            <a:custGeom>
              <a:avLst/>
              <a:gdLst>
                <a:gd name="f0" fmla="val 10800000"/>
                <a:gd name="f1" fmla="val 5400000"/>
                <a:gd name="f2" fmla="val 180"/>
                <a:gd name="f3" fmla="val w"/>
                <a:gd name="f4" fmla="val h"/>
                <a:gd name="f5" fmla="val 0"/>
                <a:gd name="f6" fmla="val 6280542"/>
                <a:gd name="f7" fmla="val 1071789"/>
                <a:gd name="f8" fmla="+- 0 0 -90"/>
                <a:gd name="f9" fmla="*/ f3 1 6280542"/>
                <a:gd name="f10" fmla="*/ f4 1 1071789"/>
                <a:gd name="f11" fmla="+- f7 0 f5"/>
                <a:gd name="f12" fmla="+- f6 0 f5"/>
                <a:gd name="f13" fmla="*/ f8 f0 1"/>
                <a:gd name="f14" fmla="*/ f12 1 6280542"/>
                <a:gd name="f15" fmla="*/ f11 1 1071789"/>
                <a:gd name="f16" fmla="*/ 0 f12 1"/>
                <a:gd name="f17" fmla="*/ 0 f11 1"/>
                <a:gd name="f18" fmla="*/ 6280542 f12 1"/>
                <a:gd name="f19" fmla="*/ 1071789 f11 1"/>
                <a:gd name="f20" fmla="*/ f13 1 f2"/>
                <a:gd name="f21" fmla="*/ f16 1 6280542"/>
                <a:gd name="f22" fmla="*/ f17 1 1071789"/>
                <a:gd name="f23" fmla="*/ f18 1 6280542"/>
                <a:gd name="f24" fmla="*/ f19 1 10717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071789">
                  <a:moveTo>
                    <a:pt x="f5" y="f5"/>
                  </a:moveTo>
                  <a:lnTo>
                    <a:pt x="f6" y="f5"/>
                  </a:lnTo>
                  <a:lnTo>
                    <a:pt x="f6" y="f7"/>
                  </a:lnTo>
                  <a:lnTo>
                    <a:pt x="f5" y="f7"/>
                  </a:lnTo>
                  <a:lnTo>
                    <a:pt x="f5" y="f5"/>
                  </a:lnTo>
                  <a:close/>
                </a:path>
              </a:pathLst>
            </a:custGeom>
            <a:gradFill>
              <a:gsLst>
                <a:gs pos="0">
                  <a:srgbClr val="B1CBE9"/>
                </a:gs>
                <a:gs pos="100000">
                  <a:srgbClr val="A3C1E5"/>
                </a:gs>
              </a:gsLst>
              <a:lin ang="5400000"/>
            </a:gradFill>
            <a:ln w="6345" cap="flat">
              <a:solidFill>
                <a:srgbClr val="5B9BD5"/>
              </a:solidFill>
              <a:prstDash val="solid"/>
              <a:miter/>
            </a:ln>
          </p:spPr>
          <p:txBody>
            <a:bodyPr lIns="170691" tIns="30476" rIns="30476" bIns="30476"/>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zh-TW" sz="1600" b="1" i="0" u="sng" strike="noStrike" kern="120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強化家外安置個案尋親機制</a:t>
              </a:r>
              <a:r>
                <a:rPr kumimoji="0" lang="zh-TW" altLang="en-US" sz="1600" b="1" i="0" u="sng" strike="noStrike" kern="120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及</a:t>
              </a:r>
              <a:r>
                <a:rPr kumimoji="0" lang="zh-TW" altLang="zh-TW" sz="1600" b="1" i="0" u="sng" strike="noStrike" kern="120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寄養家庭及機構照顧量能</a:t>
              </a:r>
              <a:endParaRPr kumimoji="0" lang="en-US" altLang="zh-TW" sz="1600" b="1" i="0" u="sng" strike="noStrike" kern="120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zh-TW"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運用團隊決策模式強化親屬照顧量能計畫</a:t>
              </a:r>
              <a:endParaRPr kumimoji="0" lang="en-US" altLang="zh-TW"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zh-TW" altLang="en-US"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於機構中導入陪讀及伴讀計畫之外展資源</a:t>
              </a:r>
              <a:endParaRPr kumimoji="0" lang="en-US" altLang="zh-TW"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zh-TW" altLang="zh-TW"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zh-TW"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endParaRPr>
            </a:p>
          </p:txBody>
        </p:sp>
        <p:sp>
          <p:nvSpPr>
            <p:cNvPr id="15" name="直線接點 17"/>
            <p:cNvSpPr/>
            <p:nvPr/>
          </p:nvSpPr>
          <p:spPr>
            <a:xfrm>
              <a:off x="4733492" y="3118923"/>
              <a:ext cx="560368"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6" name="直線接點 18"/>
            <p:cNvSpPr/>
            <p:nvPr/>
          </p:nvSpPr>
          <p:spPr>
            <a:xfrm rot="5400013">
              <a:off x="2879268" y="2512615"/>
              <a:ext cx="1228863" cy="247958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7" name="手繪多邊形 19"/>
            <p:cNvSpPr/>
            <p:nvPr/>
          </p:nvSpPr>
          <p:spPr>
            <a:xfrm>
              <a:off x="5270047" y="3582525"/>
              <a:ext cx="6281509" cy="1141541"/>
            </a:xfrm>
            <a:custGeom>
              <a:avLst/>
              <a:gdLst>
                <a:gd name="f0" fmla="val 10800000"/>
                <a:gd name="f1" fmla="val 5400000"/>
                <a:gd name="f2" fmla="val 180"/>
                <a:gd name="f3" fmla="val w"/>
                <a:gd name="f4" fmla="val h"/>
                <a:gd name="f5" fmla="val 0"/>
                <a:gd name="f6" fmla="val 6280542"/>
                <a:gd name="f7" fmla="val 1071789"/>
                <a:gd name="f8" fmla="+- 0 0 -90"/>
                <a:gd name="f9" fmla="*/ f3 1 6280542"/>
                <a:gd name="f10" fmla="*/ f4 1 1071789"/>
                <a:gd name="f11" fmla="+- f7 0 f5"/>
                <a:gd name="f12" fmla="+- f6 0 f5"/>
                <a:gd name="f13" fmla="*/ f8 f0 1"/>
                <a:gd name="f14" fmla="*/ f12 1 6280542"/>
                <a:gd name="f15" fmla="*/ f11 1 1071789"/>
                <a:gd name="f16" fmla="*/ 0 f12 1"/>
                <a:gd name="f17" fmla="*/ 0 f11 1"/>
                <a:gd name="f18" fmla="*/ 6280542 f12 1"/>
                <a:gd name="f19" fmla="*/ 1071789 f11 1"/>
                <a:gd name="f20" fmla="*/ f13 1 f2"/>
                <a:gd name="f21" fmla="*/ f16 1 6280542"/>
                <a:gd name="f22" fmla="*/ f17 1 1071789"/>
                <a:gd name="f23" fmla="*/ f18 1 6280542"/>
                <a:gd name="f24" fmla="*/ f19 1 10717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071789">
                  <a:moveTo>
                    <a:pt x="f5" y="f5"/>
                  </a:moveTo>
                  <a:lnTo>
                    <a:pt x="f6" y="f5"/>
                  </a:lnTo>
                  <a:lnTo>
                    <a:pt x="f6" y="f7"/>
                  </a:lnTo>
                  <a:lnTo>
                    <a:pt x="f5" y="f7"/>
                  </a:lnTo>
                  <a:lnTo>
                    <a:pt x="f5" y="f5"/>
                  </a:lnTo>
                  <a:close/>
                </a:path>
              </a:pathLst>
            </a:custGeom>
            <a:gradFill>
              <a:gsLst>
                <a:gs pos="0">
                  <a:srgbClr val="F7BDA4"/>
                </a:gs>
                <a:gs pos="100000">
                  <a:srgbClr val="F5B195"/>
                </a:gs>
              </a:gsLst>
              <a:lin ang="5400000"/>
            </a:gradFill>
            <a:ln w="6345" cap="flat">
              <a:solidFill>
                <a:srgbClr val="ED7D31"/>
              </a:solidFill>
              <a:prstDash val="solid"/>
              <a:miter/>
            </a:ln>
          </p:spPr>
          <p:txBody>
            <a:bodyPr lIns="170691" tIns="30476" rIns="30476" bIns="30476"/>
            <a:lstStyle/>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培育兒少自立能力及擴充自立服務服務資源</a:t>
              </a:r>
              <a:r>
                <a:rPr kumimoji="0" lang="en-US" altLang="zh-TW"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a:t>
              </a:r>
              <a:r>
                <a:rPr kumimoji="0" lang="zh-TW" altLang="en-US" sz="1600" b="0" i="0" u="none"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跨局處整合資源</a:t>
              </a:r>
              <a:r>
                <a:rPr kumimoji="0" lang="en-US" altLang="zh-TW" sz="1600" b="0" i="0" u="none"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a:t>
              </a:r>
            </a:p>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kumimoji="0" lang="zh-TW" altLang="en-US"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與勞青處合作規劃友善職場</a:t>
              </a:r>
            </a:p>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kumimoji="0" lang="zh-TW" altLang="en-US"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媒合技職技術的教學資源及就業促進津貼</a:t>
              </a:r>
            </a:p>
            <a:p>
              <a:pPr marL="285750" marR="0" lvl="0" indent="-285750" algn="l" defTabSz="914400" rtl="0" eaLnBrk="1" fontAlgn="auto" latinLnBrk="0" hangingPunct="1">
                <a:lnSpc>
                  <a:spcPct val="100000"/>
                </a:lnSpc>
                <a:spcBef>
                  <a:spcPts val="50"/>
                </a:spcBef>
                <a:spcAft>
                  <a:spcPts val="0"/>
                </a:spcAft>
                <a:buClrTx/>
                <a:buSzTx/>
                <a:buFont typeface="Arial" panose="020B0604020202020204" pitchFamily="34" charset="0"/>
                <a:buChar char="•"/>
                <a:tabLst/>
                <a:defRPr/>
              </a:pPr>
              <a:r>
                <a:rPr kumimoji="0" lang="zh-TW" altLang="en-US" sz="1600" b="0" i="0" u="none" strike="noStrike" kern="1200" cap="none" spc="0" normalizeH="0" baseline="0" noProof="0" dirty="0">
                  <a:ln>
                    <a:noFill/>
                  </a:ln>
                  <a:solidFill>
                    <a:prstClr val="black"/>
                  </a:solidFill>
                  <a:effectLst/>
                  <a:uLnTx/>
                  <a:uFillTx/>
                  <a:latin typeface="新細明體" panose="02020500000000000000" pitchFamily="18" charset="-120"/>
                  <a:ea typeface="新細明體" panose="02020500000000000000" pitchFamily="18" charset="-120"/>
                  <a:cs typeface="+mn-cs"/>
                </a:rPr>
                <a:t>  與城鄉發展處連結社會住宅包租代管方案</a:t>
              </a:r>
              <a:endParaRPr kumimoji="0" lang="en-US" sz="1600" b="0" i="0" u="none" strike="noStrike" kern="1200" cap="none" spc="0" normalizeH="0" baseline="0" noProof="0" dirty="0">
                <a:ln>
                  <a:noFill/>
                </a:ln>
                <a:solidFill>
                  <a:srgbClr val="5B9BD5"/>
                </a:solidFill>
                <a:effectLst/>
                <a:uLnTx/>
                <a:uFillTx/>
                <a:latin typeface="Calibri" panose="020F0502020204030204" pitchFamily="34" charset="0"/>
                <a:ea typeface="新細明體" panose="02020500000000000000" pitchFamily="18" charset="-120"/>
                <a:cs typeface="+mn-cs"/>
              </a:endParaRPr>
            </a:p>
          </p:txBody>
        </p:sp>
        <p:sp>
          <p:nvSpPr>
            <p:cNvPr id="18" name="直線接點 20"/>
            <p:cNvSpPr/>
            <p:nvPr/>
          </p:nvSpPr>
          <p:spPr>
            <a:xfrm flipV="1">
              <a:off x="4315995" y="4282692"/>
              <a:ext cx="955640" cy="190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19" name="直線接點 21"/>
            <p:cNvSpPr/>
            <p:nvPr/>
          </p:nvSpPr>
          <p:spPr>
            <a:xfrm rot="5400013">
              <a:off x="3267486" y="3289752"/>
              <a:ext cx="44455" cy="207161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grpSp>
      <p:sp>
        <p:nvSpPr>
          <p:cNvPr id="20" name="直線接點 18"/>
          <p:cNvSpPr/>
          <p:nvPr/>
        </p:nvSpPr>
        <p:spPr>
          <a:xfrm rot="5400013" flipH="1">
            <a:off x="2754313" y="3771900"/>
            <a:ext cx="863600" cy="19081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1" name="直線接點 20"/>
          <p:cNvSpPr/>
          <p:nvPr/>
        </p:nvSpPr>
        <p:spPr>
          <a:xfrm flipV="1">
            <a:off x="4151313" y="5111750"/>
            <a:ext cx="1160462" cy="4603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3" name="手繪多邊形 10"/>
          <p:cNvSpPr/>
          <p:nvPr/>
        </p:nvSpPr>
        <p:spPr>
          <a:xfrm>
            <a:off x="5249863" y="4859338"/>
            <a:ext cx="6280150" cy="712787"/>
          </a:xfrm>
          <a:custGeom>
            <a:avLst/>
            <a:gdLst>
              <a:gd name="f0" fmla="val 10800000"/>
              <a:gd name="f1" fmla="val 5400000"/>
              <a:gd name="f2" fmla="val 180"/>
              <a:gd name="f3" fmla="val w"/>
              <a:gd name="f4" fmla="val h"/>
              <a:gd name="f5" fmla="val 0"/>
              <a:gd name="f6" fmla="val 6280542"/>
              <a:gd name="f7" fmla="val 1071789"/>
              <a:gd name="f8" fmla="+- 0 0 -90"/>
              <a:gd name="f9" fmla="*/ f3 1 6280542"/>
              <a:gd name="f10" fmla="*/ f4 1 1071789"/>
              <a:gd name="f11" fmla="+- f7 0 f5"/>
              <a:gd name="f12" fmla="+- f6 0 f5"/>
              <a:gd name="f13" fmla="*/ f8 f0 1"/>
              <a:gd name="f14" fmla="*/ f12 1 6280542"/>
              <a:gd name="f15" fmla="*/ f11 1 1071789"/>
              <a:gd name="f16" fmla="*/ 0 f12 1"/>
              <a:gd name="f17" fmla="*/ 0 f11 1"/>
              <a:gd name="f18" fmla="*/ 6280542 f12 1"/>
              <a:gd name="f19" fmla="*/ 1071789 f11 1"/>
              <a:gd name="f20" fmla="*/ f13 1 f2"/>
              <a:gd name="f21" fmla="*/ f16 1 6280542"/>
              <a:gd name="f22" fmla="*/ f17 1 1071789"/>
              <a:gd name="f23" fmla="*/ f18 1 6280542"/>
              <a:gd name="f24" fmla="*/ f19 1 10717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071789">
                <a:moveTo>
                  <a:pt x="f5" y="f5"/>
                </a:moveTo>
                <a:lnTo>
                  <a:pt x="f6" y="f5"/>
                </a:lnTo>
                <a:lnTo>
                  <a:pt x="f6" y="f7"/>
                </a:lnTo>
                <a:lnTo>
                  <a:pt x="f5" y="f7"/>
                </a:lnTo>
                <a:lnTo>
                  <a:pt x="f5" y="f5"/>
                </a:lnTo>
                <a:close/>
              </a:path>
            </a:pathLst>
          </a:custGeom>
          <a:solidFill>
            <a:schemeClr val="accent4">
              <a:lumMod val="20000"/>
              <a:lumOff val="80000"/>
            </a:schemeClr>
          </a:solidFill>
          <a:ln w="6345" cap="flat">
            <a:solidFill>
              <a:srgbClr val="70AD47"/>
            </a:solidFill>
            <a:prstDash val="solid"/>
            <a:miter/>
          </a:ln>
        </p:spPr>
        <p:txBody>
          <a:bodyPr lIns="170691" tIns="30476" rIns="30476" bIns="30476"/>
          <a:lstStyle/>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提供近便性諮商輔導服務</a:t>
            </a:r>
            <a:endParaRPr kumimoji="0" lang="en-US" altLang="zh-TW"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endParaRPr>
          </a:p>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增加專業人力提供外展服務，協助兒少創傷復原</a:t>
            </a:r>
            <a:endPar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endParaRPr>
          </a:p>
        </p:txBody>
      </p:sp>
      <p:sp>
        <p:nvSpPr>
          <p:cNvPr id="24" name="手繪多邊形 10"/>
          <p:cNvSpPr/>
          <p:nvPr/>
        </p:nvSpPr>
        <p:spPr>
          <a:xfrm>
            <a:off x="5211763" y="5794375"/>
            <a:ext cx="6280150" cy="706438"/>
          </a:xfrm>
          <a:custGeom>
            <a:avLst/>
            <a:gdLst>
              <a:gd name="f0" fmla="val 10800000"/>
              <a:gd name="f1" fmla="val 5400000"/>
              <a:gd name="f2" fmla="val 180"/>
              <a:gd name="f3" fmla="val w"/>
              <a:gd name="f4" fmla="val h"/>
              <a:gd name="f5" fmla="val 0"/>
              <a:gd name="f6" fmla="val 6280542"/>
              <a:gd name="f7" fmla="val 1071789"/>
              <a:gd name="f8" fmla="+- 0 0 -90"/>
              <a:gd name="f9" fmla="*/ f3 1 6280542"/>
              <a:gd name="f10" fmla="*/ f4 1 1071789"/>
              <a:gd name="f11" fmla="+- f7 0 f5"/>
              <a:gd name="f12" fmla="+- f6 0 f5"/>
              <a:gd name="f13" fmla="*/ f8 f0 1"/>
              <a:gd name="f14" fmla="*/ f12 1 6280542"/>
              <a:gd name="f15" fmla="*/ f11 1 1071789"/>
              <a:gd name="f16" fmla="*/ 0 f12 1"/>
              <a:gd name="f17" fmla="*/ 0 f11 1"/>
              <a:gd name="f18" fmla="*/ 6280542 f12 1"/>
              <a:gd name="f19" fmla="*/ 1071789 f11 1"/>
              <a:gd name="f20" fmla="*/ f13 1 f2"/>
              <a:gd name="f21" fmla="*/ f16 1 6280542"/>
              <a:gd name="f22" fmla="*/ f17 1 1071789"/>
              <a:gd name="f23" fmla="*/ f18 1 6280542"/>
              <a:gd name="f24" fmla="*/ f19 1 1071789"/>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6280542" h="1071789">
                <a:moveTo>
                  <a:pt x="f5" y="f5"/>
                </a:moveTo>
                <a:lnTo>
                  <a:pt x="f6" y="f5"/>
                </a:lnTo>
                <a:lnTo>
                  <a:pt x="f6" y="f7"/>
                </a:lnTo>
                <a:lnTo>
                  <a:pt x="f5" y="f7"/>
                </a:lnTo>
                <a:lnTo>
                  <a:pt x="f5" y="f5"/>
                </a:lnTo>
                <a:close/>
              </a:path>
            </a:pathLst>
          </a:custGeom>
          <a:solidFill>
            <a:schemeClr val="accent4">
              <a:lumMod val="20000"/>
              <a:lumOff val="80000"/>
            </a:schemeClr>
          </a:solidFill>
          <a:ln w="6345" cap="flat">
            <a:solidFill>
              <a:srgbClr val="70AD47"/>
            </a:solidFill>
            <a:prstDash val="solid"/>
            <a:miter/>
          </a:ln>
        </p:spPr>
        <p:txBody>
          <a:bodyPr lIns="170691" tIns="30476" rIns="30476" bIns="30476"/>
          <a:lstStyle/>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rPr>
              <a:t>跨局處整合宣導計畫及教育訓練</a:t>
            </a:r>
            <a:endParaRPr kumimoji="0" lang="en-US" altLang="zh-TW" sz="1600" b="1" i="0" u="sng" strike="noStrike" kern="0" cap="none" spc="0" normalizeH="0" baseline="0" noProof="0" dirty="0">
              <a:ln>
                <a:noFill/>
              </a:ln>
              <a:solidFill>
                <a:srgbClr val="FF0000"/>
              </a:solidFill>
              <a:effectLst/>
              <a:uLnTx/>
              <a:uFillTx/>
              <a:latin typeface="新細明體" panose="02020500000000000000" pitchFamily="18" charset="-120"/>
              <a:ea typeface="新細明體" panose="02020500000000000000" pitchFamily="18" charset="-120"/>
              <a:cs typeface="+mn-cs"/>
            </a:endParaRPr>
          </a:p>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r>
              <a:rPr kumimoji="0" lang="zh-TW" altLang="en-US"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rPr>
              <a:t>結合教育處、衛生局辦理教育訓練，提升網絡專業人員創傷評估</a:t>
            </a:r>
            <a:endParaRPr kumimoji="0" lang="en-US" altLang="zh-TW" sz="1600" b="0" i="0" u="none" strike="noStrike" kern="0" cap="none" spc="0" normalizeH="0" baseline="0" noProof="0" dirty="0">
              <a:ln>
                <a:noFill/>
              </a:ln>
              <a:solidFill>
                <a:srgbClr val="000000"/>
              </a:solidFill>
              <a:effectLst/>
              <a:uLnTx/>
              <a:uFillTx/>
              <a:latin typeface="新細明體" panose="02020500000000000000" pitchFamily="18" charset="-120"/>
              <a:ea typeface="新細明體" panose="02020500000000000000" pitchFamily="18" charset="-120"/>
              <a:cs typeface="+mn-cs"/>
            </a:endParaRPr>
          </a:p>
          <a:p>
            <a:pPr marL="0" marR="0" lvl="0" indent="0" algn="l" defTabSz="1066803" rtl="0" eaLnBrk="1" fontAlgn="auto" latinLnBrk="0" hangingPunct="1">
              <a:lnSpc>
                <a:spcPts val="1900"/>
              </a:lnSpc>
              <a:spcBef>
                <a:spcPts val="0"/>
              </a:spcBef>
              <a:spcAft>
                <a:spcPts val="0"/>
              </a:spcAft>
              <a:buClrTx/>
              <a:buSzTx/>
              <a:buFontTx/>
              <a:buNone/>
              <a:tabLst/>
              <a:defRPr sz="1800" b="0" i="0" u="none" strike="noStrike" kern="0" cap="none" spc="0" baseline="0">
                <a:solidFill>
                  <a:srgbClr val="000000"/>
                </a:solidFill>
                <a:uFillTx/>
              </a:defRPr>
            </a:pPr>
            <a:endParaRPr kumimoji="0" lang="en-US" altLang="zh-TW" sz="1600" b="1" i="0" u="sng" strike="noStrike" kern="0" cap="none" spc="0" normalizeH="0" baseline="0" noProof="0" dirty="0">
              <a:ln>
                <a:noFill/>
              </a:ln>
              <a:solidFill>
                <a:srgbClr val="0070C0"/>
              </a:solidFill>
              <a:effectLst/>
              <a:uLnTx/>
              <a:uFillTx/>
              <a:latin typeface="新細明體" panose="02020500000000000000" pitchFamily="18" charset="-120"/>
              <a:ea typeface="新細明體" panose="02020500000000000000" pitchFamily="18" charset="-120"/>
              <a:cs typeface="+mn-cs"/>
            </a:endParaRPr>
          </a:p>
        </p:txBody>
      </p:sp>
      <p:sp>
        <p:nvSpPr>
          <p:cNvPr id="25" name="直線接點 18"/>
          <p:cNvSpPr/>
          <p:nvPr/>
        </p:nvSpPr>
        <p:spPr>
          <a:xfrm rot="5400013" flipH="1">
            <a:off x="2220913" y="4325937"/>
            <a:ext cx="1454150" cy="143192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
        <p:nvSpPr>
          <p:cNvPr id="26" name="直線接點 20"/>
          <p:cNvSpPr/>
          <p:nvPr/>
        </p:nvSpPr>
        <p:spPr>
          <a:xfrm>
            <a:off x="3633788" y="5775325"/>
            <a:ext cx="1577975" cy="38417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38103" cap="flat">
            <a:solidFill>
              <a:srgbClr val="F6CCBE"/>
            </a:solidFill>
            <a:prstDash val="solid"/>
            <a:miter/>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US" sz="1600" b="0" i="0" u="none" strike="noStrike" kern="0" cap="none" spc="0" normalizeH="0" baseline="0" noProof="0">
              <a:ln>
                <a:noFill/>
              </a:ln>
              <a:solidFill>
                <a:srgbClr val="000000"/>
              </a:solidFill>
              <a:effectLst/>
              <a:uLnTx/>
              <a:uFillTx/>
              <a:latin typeface="Calibri" panose="020F050202020403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25907352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a:extLst>
              <a:ext uri="{FF2B5EF4-FFF2-40B4-BE49-F238E27FC236}">
                <a16:creationId xmlns:a16="http://schemas.microsoft.com/office/drawing/2014/main" xmlns="" id="{9E2D9CA0-1791-40C7-A419-1A0FC27F1453}"/>
              </a:ext>
            </a:extLst>
          </p:cNvPr>
          <p:cNvSpPr>
            <a:spLocks noGrp="1"/>
          </p:cNvSpPr>
          <p:nvPr>
            <p:ph type="title"/>
          </p:nvPr>
        </p:nvSpPr>
        <p:spPr/>
        <p:txBody>
          <a:bodyPr rtlCol="0">
            <a:normAutofit/>
          </a:bodyPr>
          <a:lstStyle/>
          <a:p>
            <a:pPr rtl="0"/>
            <a:r>
              <a:rPr lang="zh-TW" altLang="en-US" sz="6000" dirty="0"/>
              <a:t>脆弱家庭的處理程序</a:t>
            </a:r>
            <a:endParaRPr lang="zh-TW" altLang="en-US" sz="6000" dirty="0">
              <a:latin typeface="Microsoft JhengHei UI" panose="020B0604030504040204" pitchFamily="34" charset="-120"/>
              <a:ea typeface="Microsoft JhengHei UI" panose="020B0604030504040204" pitchFamily="34" charset="-120"/>
            </a:endParaRPr>
          </a:p>
        </p:txBody>
      </p:sp>
      <p:graphicFrame>
        <p:nvGraphicFramePr>
          <p:cNvPr id="9" name="內容版面配置區 4" descr="時間表 SmartArt 圖形">
            <a:extLst>
              <a:ext uri="{FF2B5EF4-FFF2-40B4-BE49-F238E27FC236}">
                <a16:creationId xmlns:a16="http://schemas.microsoft.com/office/drawing/2014/main" xmlns="" id="{F1FE7965-FFF1-4D76-8410-67C3D7905909}"/>
              </a:ext>
            </a:extLst>
          </p:cNvPr>
          <p:cNvGraphicFramePr>
            <a:graphicFrameLocks noGrp="1"/>
          </p:cNvGraphicFramePr>
          <p:nvPr>
            <p:ph idx="1"/>
            <p:extLst>
              <p:ext uri="{D42A27DB-BD31-4B8C-83A1-F6EECF244321}">
                <p14:modId xmlns:p14="http://schemas.microsoft.com/office/powerpoint/2010/main" val="951941098"/>
              </p:ext>
            </p:extLst>
          </p:nvPr>
        </p:nvGraphicFramePr>
        <p:xfrm>
          <a:off x="841375" y="2305050"/>
          <a:ext cx="10515600" cy="3876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0598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53"/>
          <p:cNvSpPr txBox="1"/>
          <p:nvPr/>
        </p:nvSpPr>
        <p:spPr>
          <a:xfrm>
            <a:off x="7331403" y="5456069"/>
            <a:ext cx="4487070" cy="777139"/>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941853"/>
                </a:solidFill>
                <a:uFillTx/>
                <a:latin typeface="微軟正黑體" pitchFamily="34"/>
                <a:ea typeface="微軟正黑體" pitchFamily="34"/>
              </a:rPr>
              <a:t>協助個人恢復社會適應功能。</a:t>
            </a:r>
          </a:p>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941853"/>
                </a:solidFill>
                <a:uFillTx/>
                <a:latin typeface="微軟正黑體" pitchFamily="34"/>
                <a:ea typeface="微軟正黑體" pitchFamily="34"/>
              </a:rPr>
              <a:t>連結自殺防治、個人諮商或心理治療、成人教育、社會參與活動、社區鄰里支持等。</a:t>
            </a:r>
          </a:p>
        </p:txBody>
      </p:sp>
      <p:sp>
        <p:nvSpPr>
          <p:cNvPr id="3" name="文字方塊 23"/>
          <p:cNvSpPr txBox="1"/>
          <p:nvPr/>
        </p:nvSpPr>
        <p:spPr>
          <a:xfrm>
            <a:off x="1890375" y="1614574"/>
            <a:ext cx="3719477" cy="777139"/>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F78F11"/>
                </a:solidFill>
                <a:uFillTx/>
                <a:latin typeface="微軟正黑體" pitchFamily="34"/>
                <a:ea typeface="微軟正黑體" pitchFamily="34"/>
              </a:rPr>
              <a:t>與家庭經濟議題需求有關的服務。</a:t>
            </a:r>
            <a:endParaRPr lang="en-US" sz="1600" b="1" i="0" u="none" strike="noStrike" kern="1200" cap="none" spc="0" baseline="0">
              <a:solidFill>
                <a:srgbClr val="F78F11"/>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F78F11"/>
                </a:solidFill>
                <a:uFillTx/>
                <a:latin typeface="微軟正黑體" pitchFamily="34"/>
                <a:ea typeface="微軟正黑體" pitchFamily="34"/>
              </a:rPr>
              <a:t>協助申請福利身分及津貼補助、其他相關福利補助。</a:t>
            </a:r>
          </a:p>
        </p:txBody>
      </p:sp>
      <p:sp>
        <p:nvSpPr>
          <p:cNvPr id="4" name="文字方塊 37"/>
          <p:cNvSpPr txBox="1"/>
          <p:nvPr/>
        </p:nvSpPr>
        <p:spPr>
          <a:xfrm>
            <a:off x="1890375" y="5102416"/>
            <a:ext cx="3615473" cy="1061828"/>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B45404"/>
                </a:solidFill>
                <a:uFillTx/>
                <a:latin typeface="微軟正黑體" pitchFamily="34"/>
                <a:ea typeface="微軟正黑體" pitchFamily="34"/>
              </a:rPr>
              <a:t>協助家庭成員關係與衝突緩和。</a:t>
            </a:r>
            <a:endParaRPr lang="en-US" sz="1600" b="1" i="0" u="none" strike="noStrike" kern="1200" cap="none" spc="0" baseline="0">
              <a:solidFill>
                <a:srgbClr val="B45404"/>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B45404"/>
                </a:solidFill>
                <a:uFillTx/>
                <a:latin typeface="微軟正黑體" pitchFamily="34"/>
                <a:ea typeface="微軟正黑體" pitchFamily="34"/>
              </a:rPr>
              <a:t>一般性家庭教育（諮詢及服務）、家事商談、婚姻調解協商、家庭會談、家庭會議等。</a:t>
            </a:r>
          </a:p>
        </p:txBody>
      </p:sp>
      <p:sp>
        <p:nvSpPr>
          <p:cNvPr id="5" name="文字方塊 35"/>
          <p:cNvSpPr txBox="1"/>
          <p:nvPr/>
        </p:nvSpPr>
        <p:spPr>
          <a:xfrm>
            <a:off x="1890375" y="3263941"/>
            <a:ext cx="3719477" cy="1023359"/>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E87206"/>
                </a:solidFill>
                <a:uFillTx/>
                <a:latin typeface="微軟正黑體" pitchFamily="34"/>
                <a:ea typeface="微軟正黑體" pitchFamily="34"/>
              </a:rPr>
              <a:t>支持家庭的生活協助。</a:t>
            </a:r>
            <a:endParaRPr lang="en-US" sz="1600" b="1" i="0" u="none" strike="noStrike" kern="1200" cap="none" spc="0" baseline="0">
              <a:solidFill>
                <a:srgbClr val="E87206"/>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E87206"/>
                </a:solidFill>
                <a:uFillTx/>
                <a:latin typeface="微軟正黑體" pitchFamily="34"/>
                <a:ea typeface="微軟正黑體" pitchFamily="34"/>
              </a:rPr>
              <a:t>心理及情緒支持、物資協助、居住協助；媒合就業諮詢、職業輔導、醫療復健、法律權益、通譯服務等。</a:t>
            </a:r>
          </a:p>
        </p:txBody>
      </p:sp>
      <p:sp>
        <p:nvSpPr>
          <p:cNvPr id="6" name="文字方塊 44"/>
          <p:cNvSpPr txBox="1"/>
          <p:nvPr/>
        </p:nvSpPr>
        <p:spPr>
          <a:xfrm>
            <a:off x="7331403" y="1533906"/>
            <a:ext cx="4525228" cy="1308049"/>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en-US" sz="1600" b="1" i="0" u="none" strike="noStrike" kern="1200" cap="none" spc="0" baseline="0">
                <a:solidFill>
                  <a:srgbClr val="CC48AD"/>
                </a:solidFill>
                <a:uFillTx/>
                <a:latin typeface="微軟正黑體" pitchFamily="34"/>
                <a:ea typeface="微軟正黑體" pitchFamily="34"/>
              </a:rPr>
              <a:t> </a:t>
            </a:r>
            <a:r>
              <a:rPr lang="zh-TW" sz="1600" b="1" i="0" u="none" strike="noStrike" kern="1200" cap="none" spc="0" baseline="0">
                <a:solidFill>
                  <a:srgbClr val="CC48AD"/>
                </a:solidFill>
                <a:uFillTx/>
                <a:latin typeface="微軟正黑體" pitchFamily="34"/>
                <a:ea typeface="微軟正黑體" pitchFamily="34"/>
              </a:rPr>
              <a:t>協助家庭中未成年子女照顧。</a:t>
            </a:r>
            <a:endParaRPr lang="en-US" sz="1600" b="1" i="0" u="none" strike="noStrike" kern="1200" cap="none" spc="0" baseline="0">
              <a:solidFill>
                <a:srgbClr val="CC48AD"/>
              </a:solidFill>
              <a:uFillTx/>
              <a:latin typeface="微軟正黑體" pitchFamily="34"/>
              <a:ea typeface="微軟正黑體" pitchFamily="34"/>
            </a:endParaRPr>
          </a:p>
          <a:p>
            <a:pPr marL="0" marR="0" lvl="0" indent="0" algn="l" defTabSz="914400" rtl="0" fontAlgn="auto" hangingPunct="1">
              <a:lnSpc>
                <a:spcPct val="100000"/>
              </a:lnSpc>
              <a:spcBef>
                <a:spcPts val="0"/>
              </a:spcBef>
              <a:spcAft>
                <a:spcPts val="600"/>
              </a:spcAft>
              <a:buNone/>
              <a:tabLst/>
              <a:defRPr sz="1800" b="0" i="0" u="none" strike="noStrike" kern="0" cap="none" spc="0" baseline="0">
                <a:solidFill>
                  <a:srgbClr val="000000"/>
                </a:solidFill>
                <a:uFillTx/>
              </a:defRPr>
            </a:pPr>
            <a:r>
              <a:rPr lang="zh-TW" sz="1600" b="1" i="0" u="none" strike="noStrike" kern="1200" cap="none" spc="0" baseline="0">
                <a:solidFill>
                  <a:srgbClr val="CC48AD"/>
                </a:solidFill>
                <a:uFillTx/>
                <a:latin typeface="微軟正黑體" pitchFamily="34"/>
                <a:ea typeface="微軟正黑體" pitchFamily="34"/>
              </a:rPr>
              <a:t>育兒指導、家務指導、托育服務、早期療育、課後照顧、喘息服務、特殊教育、親子團體、兒少及親子諮商輔導、兒少家外安置服務、收出養服務、行為輔導等。</a:t>
            </a:r>
          </a:p>
        </p:txBody>
      </p:sp>
      <p:sp>
        <p:nvSpPr>
          <p:cNvPr id="7" name="文字方塊 49"/>
          <p:cNvSpPr txBox="1"/>
          <p:nvPr/>
        </p:nvSpPr>
        <p:spPr>
          <a:xfrm>
            <a:off x="7331403" y="3505123"/>
            <a:ext cx="4487070" cy="1308049"/>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en-US" sz="1600" b="1" i="0" u="none" strike="noStrike" kern="1200" cap="none" spc="0" baseline="0">
                <a:solidFill>
                  <a:srgbClr val="E3257F"/>
                </a:solidFill>
                <a:uFillTx/>
                <a:latin typeface="微軟正黑體" pitchFamily="34"/>
                <a:ea typeface="微軟正黑體" pitchFamily="34"/>
              </a:rPr>
              <a:t> </a:t>
            </a:r>
            <a:r>
              <a:rPr lang="zh-TW" sz="1600" b="1" i="0" u="none" strike="noStrike" kern="1200" cap="none" spc="0" baseline="0">
                <a:solidFill>
                  <a:srgbClr val="E3257F"/>
                </a:solidFill>
                <a:uFillTx/>
                <a:latin typeface="微軟正黑體" pitchFamily="34"/>
                <a:ea typeface="微軟正黑體" pitchFamily="34"/>
              </a:rPr>
              <a:t>協助家庭中自我照顧能力弱、有特殊照顧需求之成員照顧。</a:t>
            </a:r>
          </a:p>
          <a:p>
            <a:pPr marL="0" marR="0" lvl="0" indent="0" algn="l" defTabSz="914400" rtl="0" fontAlgn="auto" hangingPunct="1">
              <a:lnSpc>
                <a:spcPct val="100000"/>
              </a:lnSpc>
              <a:spcBef>
                <a:spcPts val="0"/>
              </a:spcBef>
              <a:spcAft>
                <a:spcPts val="300"/>
              </a:spcAft>
              <a:buNone/>
              <a:tabLst/>
              <a:defRPr sz="1800" b="0" i="0" u="none" strike="noStrike" kern="0" cap="none" spc="0" baseline="0">
                <a:solidFill>
                  <a:srgbClr val="000000"/>
                </a:solidFill>
                <a:uFillTx/>
              </a:defRPr>
            </a:pPr>
            <a:r>
              <a:rPr lang="zh-TW" sz="1600" b="1" i="0" u="none" strike="noStrike" kern="1200" cap="none" spc="0" baseline="0">
                <a:solidFill>
                  <a:srgbClr val="E3257F"/>
                </a:solidFill>
                <a:uFillTx/>
                <a:latin typeface="微軟正黑體" pitchFamily="34"/>
                <a:ea typeface="微軟正黑體" pitchFamily="34"/>
              </a:rPr>
              <a:t>家庭照顧者喘息服務、安置服務、社區照顧關懷；媒合長期照顧服務（含身心障礙者服務）、心理衛生、藥酒癮服務等。</a:t>
            </a:r>
          </a:p>
        </p:txBody>
      </p:sp>
      <p:sp>
        <p:nvSpPr>
          <p:cNvPr id="8" name="矩形 59"/>
          <p:cNvSpPr/>
          <p:nvPr/>
        </p:nvSpPr>
        <p:spPr>
          <a:xfrm>
            <a:off x="7164872" y="5447382"/>
            <a:ext cx="4696010" cy="291455"/>
          </a:xfrm>
          <a:prstGeom prst="rect">
            <a:avLst/>
          </a:prstGeom>
          <a:solidFill>
            <a:srgbClr val="C4206E">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9" name="矩形 38"/>
          <p:cNvSpPr/>
          <p:nvPr/>
        </p:nvSpPr>
        <p:spPr>
          <a:xfrm>
            <a:off x="1721796" y="5093765"/>
            <a:ext cx="3888065" cy="291602"/>
          </a:xfrm>
          <a:prstGeom prst="rect">
            <a:avLst/>
          </a:prstGeom>
          <a:solidFill>
            <a:srgbClr val="D86405">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0" name="矩形 32"/>
          <p:cNvSpPr/>
          <p:nvPr/>
        </p:nvSpPr>
        <p:spPr>
          <a:xfrm>
            <a:off x="1734497" y="3255291"/>
            <a:ext cx="3888065" cy="291602"/>
          </a:xfrm>
          <a:prstGeom prst="rect">
            <a:avLst/>
          </a:prstGeom>
          <a:solidFill>
            <a:srgbClr val="F98215">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1" name="矩形 24"/>
          <p:cNvSpPr/>
          <p:nvPr/>
        </p:nvSpPr>
        <p:spPr>
          <a:xfrm>
            <a:off x="1721796" y="1605924"/>
            <a:ext cx="3888065" cy="291455"/>
          </a:xfrm>
          <a:prstGeom prst="rect">
            <a:avLst/>
          </a:prstGeom>
          <a:solidFill>
            <a:srgbClr val="F9A542">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2" name="矩形 45"/>
          <p:cNvSpPr/>
          <p:nvPr/>
        </p:nvSpPr>
        <p:spPr>
          <a:xfrm>
            <a:off x="7164872" y="1525264"/>
            <a:ext cx="4696010" cy="291602"/>
          </a:xfrm>
          <a:prstGeom prst="rect">
            <a:avLst/>
          </a:prstGeom>
          <a:solidFill>
            <a:srgbClr val="D873C0">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3" name="矩形 50"/>
          <p:cNvSpPr/>
          <p:nvPr/>
        </p:nvSpPr>
        <p:spPr>
          <a:xfrm>
            <a:off x="7164872" y="3496482"/>
            <a:ext cx="4696010" cy="539998"/>
          </a:xfrm>
          <a:prstGeom prst="rect">
            <a:avLst/>
          </a:prstGeom>
          <a:solidFill>
            <a:srgbClr val="E74692">
              <a:alpha val="15000"/>
            </a:srgbClr>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1" i="0" u="none" strike="noStrike" kern="1200" cap="none" spc="0" baseline="0">
              <a:solidFill>
                <a:srgbClr val="FFFFFF"/>
              </a:solidFill>
              <a:uFillTx/>
              <a:latin typeface="微軟正黑體" pitchFamily="34"/>
              <a:ea typeface="微軟正黑體" pitchFamily="34"/>
            </a:endParaRPr>
          </a:p>
        </p:txBody>
      </p:sp>
      <p:sp>
        <p:nvSpPr>
          <p:cNvPr id="14" name="文字方塊 3"/>
          <p:cNvSpPr txBox="1"/>
          <p:nvPr/>
        </p:nvSpPr>
        <p:spPr>
          <a:xfrm>
            <a:off x="535207" y="136529"/>
            <a:ext cx="9991539" cy="584777"/>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zh-TW" sz="3200" b="1" dirty="0">
                <a:solidFill>
                  <a:srgbClr val="414042"/>
                </a:solidFill>
                <a:latin typeface="微軟正黑體" pitchFamily="34"/>
                <a:ea typeface="微軟正黑體" pitchFamily="34"/>
              </a:rPr>
              <a:t> </a:t>
            </a:r>
            <a:r>
              <a:rPr lang="en-US" altLang="zh-TW" sz="3200" b="1" dirty="0" smtClean="0">
                <a:solidFill>
                  <a:srgbClr val="414042"/>
                </a:solidFill>
                <a:latin typeface="微軟正黑體" pitchFamily="34"/>
                <a:ea typeface="微軟正黑體" pitchFamily="34"/>
              </a:rPr>
              <a:t>    </a:t>
            </a:r>
            <a:r>
              <a:rPr lang="zh-TW" sz="3200" b="1" i="0" u="none" strike="noStrike" kern="1200" cap="none" spc="0" baseline="0" dirty="0" smtClean="0">
                <a:solidFill>
                  <a:srgbClr val="414042"/>
                </a:solidFill>
                <a:uFillTx/>
                <a:latin typeface="微軟正黑體" pitchFamily="34"/>
                <a:ea typeface="微軟正黑體" pitchFamily="34"/>
              </a:rPr>
              <a:t>社會福利</a:t>
            </a:r>
            <a:r>
              <a:rPr lang="zh-TW" sz="3200" b="1" i="0" u="none" strike="noStrike" kern="1200" cap="none" spc="0" baseline="0" dirty="0">
                <a:solidFill>
                  <a:srgbClr val="414042"/>
                </a:solidFill>
                <a:uFillTx/>
                <a:latin typeface="微軟正黑體" pitchFamily="34"/>
                <a:ea typeface="微軟正黑體" pitchFamily="34"/>
              </a:rPr>
              <a:t>服務中心</a:t>
            </a:r>
            <a:r>
              <a:rPr lang="en-US" sz="3200" b="1" i="0" u="none" strike="noStrike" kern="1200" cap="none" spc="0" baseline="0" dirty="0">
                <a:solidFill>
                  <a:srgbClr val="414042"/>
                </a:solidFill>
                <a:uFillTx/>
                <a:latin typeface="微軟正黑體" pitchFamily="34"/>
                <a:ea typeface="微軟正黑體" pitchFamily="34"/>
              </a:rPr>
              <a:t>‧</a:t>
            </a:r>
            <a:r>
              <a:rPr lang="zh-TW" sz="3200" b="1" i="0" u="none" strike="noStrike" kern="1200" cap="none" spc="0" baseline="0" dirty="0">
                <a:solidFill>
                  <a:srgbClr val="414042"/>
                </a:solidFill>
                <a:uFillTx/>
                <a:latin typeface="微軟正黑體" pitchFamily="34"/>
                <a:ea typeface="微軟正黑體" pitchFamily="34"/>
              </a:rPr>
              <a:t>脆弱家庭服務內容</a:t>
            </a:r>
          </a:p>
        </p:txBody>
      </p:sp>
      <p:pic>
        <p:nvPicPr>
          <p:cNvPr id="15" name="圖片 54"/>
          <p:cNvPicPr>
            <a:picLocks noChangeAspect="1"/>
          </p:cNvPicPr>
          <p:nvPr/>
        </p:nvPicPr>
        <p:blipFill>
          <a:blip r:embed="rId3"/>
          <a:srcRect/>
          <a:stretch>
            <a:fillRect/>
          </a:stretch>
        </p:blipFill>
        <p:spPr>
          <a:xfrm>
            <a:off x="335365" y="1219718"/>
            <a:ext cx="1585148" cy="1425595"/>
          </a:xfrm>
          <a:prstGeom prst="rect">
            <a:avLst/>
          </a:prstGeom>
          <a:noFill/>
          <a:ln>
            <a:noFill/>
          </a:ln>
        </p:spPr>
      </p:pic>
      <p:pic>
        <p:nvPicPr>
          <p:cNvPr id="16" name="圖片 67"/>
          <p:cNvPicPr>
            <a:picLocks noChangeAspect="1"/>
          </p:cNvPicPr>
          <p:nvPr/>
        </p:nvPicPr>
        <p:blipFill>
          <a:blip r:embed="rId4"/>
          <a:srcRect/>
          <a:stretch>
            <a:fillRect/>
          </a:stretch>
        </p:blipFill>
        <p:spPr>
          <a:xfrm>
            <a:off x="335365" y="2835161"/>
            <a:ext cx="1585148" cy="1425595"/>
          </a:xfrm>
          <a:prstGeom prst="rect">
            <a:avLst/>
          </a:prstGeom>
          <a:noFill/>
          <a:ln>
            <a:noFill/>
          </a:ln>
        </p:spPr>
      </p:pic>
      <p:pic>
        <p:nvPicPr>
          <p:cNvPr id="17" name="圖片 68"/>
          <p:cNvPicPr>
            <a:picLocks noChangeAspect="1"/>
          </p:cNvPicPr>
          <p:nvPr/>
        </p:nvPicPr>
        <p:blipFill>
          <a:blip r:embed="rId5"/>
          <a:srcRect/>
          <a:stretch>
            <a:fillRect/>
          </a:stretch>
        </p:blipFill>
        <p:spPr>
          <a:xfrm>
            <a:off x="335365" y="4511164"/>
            <a:ext cx="1585148" cy="1425595"/>
          </a:xfrm>
          <a:prstGeom prst="rect">
            <a:avLst/>
          </a:prstGeom>
          <a:noFill/>
          <a:ln>
            <a:noFill/>
          </a:ln>
        </p:spPr>
      </p:pic>
      <p:pic>
        <p:nvPicPr>
          <p:cNvPr id="18" name="圖片 69"/>
          <p:cNvPicPr>
            <a:picLocks noChangeAspect="1"/>
          </p:cNvPicPr>
          <p:nvPr/>
        </p:nvPicPr>
        <p:blipFill>
          <a:blip r:embed="rId6"/>
          <a:stretch>
            <a:fillRect/>
          </a:stretch>
        </p:blipFill>
        <p:spPr>
          <a:xfrm>
            <a:off x="5780489" y="3179085"/>
            <a:ext cx="1589291" cy="1425604"/>
          </a:xfrm>
          <a:prstGeom prst="rect">
            <a:avLst/>
          </a:prstGeom>
          <a:noFill/>
          <a:ln>
            <a:noFill/>
          </a:ln>
        </p:spPr>
      </p:pic>
      <p:pic>
        <p:nvPicPr>
          <p:cNvPr id="19" name="圖片 70"/>
          <p:cNvPicPr>
            <a:picLocks noChangeAspect="1"/>
          </p:cNvPicPr>
          <p:nvPr/>
        </p:nvPicPr>
        <p:blipFill>
          <a:blip r:embed="rId7"/>
          <a:stretch>
            <a:fillRect/>
          </a:stretch>
        </p:blipFill>
        <p:spPr>
          <a:xfrm>
            <a:off x="5780489" y="4855089"/>
            <a:ext cx="1589291" cy="1425604"/>
          </a:xfrm>
          <a:prstGeom prst="rect">
            <a:avLst/>
          </a:prstGeom>
          <a:noFill/>
          <a:ln>
            <a:noFill/>
          </a:ln>
        </p:spPr>
      </p:pic>
      <p:pic>
        <p:nvPicPr>
          <p:cNvPr id="20" name="圖片 71"/>
          <p:cNvPicPr>
            <a:picLocks noChangeAspect="1"/>
          </p:cNvPicPr>
          <p:nvPr/>
        </p:nvPicPr>
        <p:blipFill>
          <a:blip r:embed="rId8"/>
          <a:stretch>
            <a:fillRect/>
          </a:stretch>
        </p:blipFill>
        <p:spPr>
          <a:xfrm>
            <a:off x="5780489" y="1219718"/>
            <a:ext cx="1589291" cy="1425604"/>
          </a:xfrm>
          <a:prstGeom prst="rect">
            <a:avLst/>
          </a:prstGeom>
          <a:noFill/>
          <a:ln>
            <a:noFill/>
          </a:ln>
        </p:spPr>
      </p:pic>
      <p:sp>
        <p:nvSpPr>
          <p:cNvPr id="21" name="文字方塊 39"/>
          <p:cNvSpPr txBox="1"/>
          <p:nvPr/>
        </p:nvSpPr>
        <p:spPr>
          <a:xfrm>
            <a:off x="1929210" y="1261414"/>
            <a:ext cx="3440649"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家庭經濟陷困</a:t>
            </a:r>
            <a:r>
              <a:rPr lang="en-US" sz="2200" b="1" i="0" u="none" strike="noStrike" kern="1200" cap="none" spc="0" baseline="0">
                <a:solidFill>
                  <a:srgbClr val="F9A542"/>
                </a:solidFill>
                <a:uFillTx/>
                <a:latin typeface="微軟正黑體" pitchFamily="34"/>
                <a:ea typeface="微軟正黑體" pitchFamily="34"/>
              </a:rPr>
              <a:t>‧</a:t>
            </a:r>
            <a:r>
              <a:rPr lang="zh-TW" sz="2200" b="1" i="0" u="none" strike="noStrike" kern="1200" cap="none" spc="0" baseline="0">
                <a:solidFill>
                  <a:srgbClr val="F9A542"/>
                </a:solidFill>
                <a:uFillTx/>
                <a:latin typeface="微軟正黑體" pitchFamily="34"/>
                <a:ea typeface="微軟正黑體" pitchFamily="34"/>
              </a:rPr>
              <a:t>經濟支持</a:t>
            </a:r>
          </a:p>
        </p:txBody>
      </p:sp>
      <p:sp>
        <p:nvSpPr>
          <p:cNvPr id="22" name="文字方塊 41"/>
          <p:cNvSpPr txBox="1"/>
          <p:nvPr/>
        </p:nvSpPr>
        <p:spPr>
          <a:xfrm>
            <a:off x="1929210" y="2910782"/>
            <a:ext cx="3719477"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家庭支持系統變化</a:t>
            </a:r>
            <a:r>
              <a:rPr lang="en-US" sz="2200" b="1" i="0" u="none" strike="noStrike" kern="1200" cap="none" spc="0" baseline="0">
                <a:solidFill>
                  <a:srgbClr val="F98215"/>
                </a:solidFill>
                <a:uFillTx/>
                <a:latin typeface="微軟正黑體" pitchFamily="34"/>
                <a:ea typeface="微軟正黑體" pitchFamily="34"/>
              </a:rPr>
              <a:t>‧</a:t>
            </a:r>
            <a:r>
              <a:rPr lang="zh-TW" sz="2200" b="1" i="0" u="none" strike="noStrike" kern="1200" cap="none" spc="0" baseline="0">
                <a:solidFill>
                  <a:srgbClr val="F98215"/>
                </a:solidFill>
                <a:uFillTx/>
                <a:latin typeface="微軟正黑體" pitchFamily="34"/>
                <a:ea typeface="微軟正黑體" pitchFamily="34"/>
              </a:rPr>
              <a:t>生活支持</a:t>
            </a:r>
          </a:p>
        </p:txBody>
      </p:sp>
      <p:sp>
        <p:nvSpPr>
          <p:cNvPr id="23" name="文字方塊 42"/>
          <p:cNvSpPr txBox="1"/>
          <p:nvPr/>
        </p:nvSpPr>
        <p:spPr>
          <a:xfrm>
            <a:off x="1929210" y="4749256"/>
            <a:ext cx="3996458"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家庭關係衝突或疏離</a:t>
            </a:r>
            <a:r>
              <a:rPr lang="en-US" sz="2200" b="1" i="0" u="none" strike="noStrike" kern="1200" cap="none" spc="0" baseline="0">
                <a:solidFill>
                  <a:srgbClr val="D86405"/>
                </a:solidFill>
                <a:uFillTx/>
                <a:latin typeface="微軟正黑體" pitchFamily="34"/>
                <a:ea typeface="微軟正黑體" pitchFamily="34"/>
              </a:rPr>
              <a:t>‧</a:t>
            </a:r>
            <a:r>
              <a:rPr lang="zh-TW" sz="2200" b="1" i="0" u="none" strike="noStrike" kern="1200" cap="none" spc="0" baseline="0">
                <a:solidFill>
                  <a:srgbClr val="D86405"/>
                </a:solidFill>
                <a:uFillTx/>
                <a:latin typeface="微軟正黑體" pitchFamily="34"/>
                <a:ea typeface="微軟正黑體" pitchFamily="34"/>
              </a:rPr>
              <a:t>關係改善</a:t>
            </a:r>
          </a:p>
        </p:txBody>
      </p:sp>
      <p:sp>
        <p:nvSpPr>
          <p:cNvPr id="24" name="文字方塊 43"/>
          <p:cNvSpPr txBox="1"/>
          <p:nvPr/>
        </p:nvSpPr>
        <p:spPr>
          <a:xfrm>
            <a:off x="7316443" y="1180755"/>
            <a:ext cx="4675537"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兒少發展不利處境</a:t>
            </a:r>
            <a:r>
              <a:rPr lang="en-US" sz="2200" b="1" i="0" u="none" strike="noStrike" kern="1200" cap="none" spc="0" baseline="0">
                <a:solidFill>
                  <a:srgbClr val="D873C0"/>
                </a:solidFill>
                <a:uFillTx/>
                <a:latin typeface="微軟正黑體" pitchFamily="34"/>
                <a:ea typeface="微軟正黑體" pitchFamily="34"/>
              </a:rPr>
              <a:t>‧</a:t>
            </a:r>
            <a:r>
              <a:rPr lang="zh-TW" sz="2200" b="1" i="0" u="none" strike="noStrike" kern="1200" cap="none" spc="0" baseline="0">
                <a:solidFill>
                  <a:srgbClr val="D873C0"/>
                </a:solidFill>
                <a:uFillTx/>
                <a:latin typeface="微軟正黑體" pitchFamily="34"/>
                <a:ea typeface="微軟正黑體" pitchFamily="34"/>
              </a:rPr>
              <a:t>兒少照顧</a:t>
            </a:r>
          </a:p>
        </p:txBody>
      </p:sp>
      <p:sp>
        <p:nvSpPr>
          <p:cNvPr id="25" name="文字方塊 46"/>
          <p:cNvSpPr txBox="1"/>
          <p:nvPr/>
        </p:nvSpPr>
        <p:spPr>
          <a:xfrm>
            <a:off x="7316443" y="3151973"/>
            <a:ext cx="4590004"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家庭成員有不利處境</a:t>
            </a:r>
            <a:r>
              <a:rPr lang="en-US" sz="2200" b="1" i="0" u="none" strike="noStrike" kern="1200" cap="none" spc="0" baseline="0">
                <a:solidFill>
                  <a:srgbClr val="E74692"/>
                </a:solidFill>
                <a:uFillTx/>
                <a:latin typeface="微軟正黑體" pitchFamily="34"/>
                <a:ea typeface="微軟正黑體" pitchFamily="34"/>
              </a:rPr>
              <a:t>‧</a:t>
            </a:r>
            <a:r>
              <a:rPr lang="zh-TW" sz="2200" b="1" i="0" u="none" strike="noStrike" kern="1200" cap="none" spc="0" baseline="0">
                <a:solidFill>
                  <a:srgbClr val="E74692"/>
                </a:solidFill>
                <a:uFillTx/>
                <a:latin typeface="微軟正黑體" pitchFamily="34"/>
                <a:ea typeface="微軟正黑體" pitchFamily="34"/>
              </a:rPr>
              <a:t>照顧安排</a:t>
            </a:r>
          </a:p>
        </p:txBody>
      </p:sp>
      <p:sp>
        <p:nvSpPr>
          <p:cNvPr id="26" name="文字方塊 47"/>
          <p:cNvSpPr txBox="1"/>
          <p:nvPr/>
        </p:nvSpPr>
        <p:spPr>
          <a:xfrm>
            <a:off x="7370237" y="5093189"/>
            <a:ext cx="4590004" cy="338556"/>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2200" b="1" i="0" u="none" strike="noStrike" kern="1200" cap="none" spc="0" baseline="0">
                <a:solidFill>
                  <a:srgbClr val="595959"/>
                </a:solidFill>
                <a:uFillTx/>
                <a:latin typeface="微軟正黑體" pitchFamily="34"/>
                <a:ea typeface="微軟正黑體" pitchFamily="34"/>
              </a:rPr>
              <a:t>個人生活適應困難</a:t>
            </a:r>
            <a:r>
              <a:rPr lang="en-US" sz="2200" b="1" i="0" u="none" strike="noStrike" kern="1200" cap="none" spc="0" baseline="0">
                <a:solidFill>
                  <a:srgbClr val="C4206E"/>
                </a:solidFill>
                <a:uFillTx/>
                <a:latin typeface="微軟正黑體" pitchFamily="34"/>
                <a:ea typeface="微軟正黑體" pitchFamily="34"/>
              </a:rPr>
              <a:t>‧</a:t>
            </a:r>
            <a:r>
              <a:rPr lang="zh-TW" sz="2200" b="1" i="0" u="none" strike="noStrike" kern="1200" cap="none" spc="0" baseline="0">
                <a:solidFill>
                  <a:srgbClr val="C4206E"/>
                </a:solidFill>
                <a:uFillTx/>
                <a:latin typeface="微軟正黑體" pitchFamily="34"/>
                <a:ea typeface="微軟正黑體" pitchFamily="34"/>
              </a:rPr>
              <a:t>個人適應</a:t>
            </a:r>
          </a:p>
        </p:txBody>
      </p:sp>
      <p:sp>
        <p:nvSpPr>
          <p:cNvPr id="27" name="文字方塊 62"/>
          <p:cNvSpPr txBox="1"/>
          <p:nvPr/>
        </p:nvSpPr>
        <p:spPr>
          <a:xfrm>
            <a:off x="4445218" y="2700268"/>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F98215"/>
                </a:solidFill>
                <a:uFillTx/>
                <a:latin typeface="微軟正黑體" pitchFamily="34"/>
                <a:ea typeface="微軟正黑體" pitchFamily="34"/>
              </a:rPr>
              <a:t>提供</a:t>
            </a:r>
          </a:p>
        </p:txBody>
      </p:sp>
      <p:sp>
        <p:nvSpPr>
          <p:cNvPr id="28" name="文字方塊 63"/>
          <p:cNvSpPr txBox="1"/>
          <p:nvPr/>
        </p:nvSpPr>
        <p:spPr>
          <a:xfrm>
            <a:off x="3885788" y="1063209"/>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F9A542"/>
                </a:solidFill>
                <a:uFillTx/>
                <a:latin typeface="微軟正黑體" pitchFamily="34"/>
                <a:ea typeface="微軟正黑體" pitchFamily="34"/>
              </a:rPr>
              <a:t>提供</a:t>
            </a:r>
          </a:p>
        </p:txBody>
      </p:sp>
      <p:sp>
        <p:nvSpPr>
          <p:cNvPr id="29" name="文字方塊 64"/>
          <p:cNvSpPr txBox="1"/>
          <p:nvPr/>
        </p:nvSpPr>
        <p:spPr>
          <a:xfrm>
            <a:off x="4725171" y="4552258"/>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D86405"/>
                </a:solidFill>
                <a:uFillTx/>
                <a:latin typeface="微軟正黑體" pitchFamily="34"/>
                <a:ea typeface="微軟正黑體" pitchFamily="34"/>
              </a:rPr>
              <a:t>協助</a:t>
            </a:r>
          </a:p>
        </p:txBody>
      </p:sp>
      <p:sp>
        <p:nvSpPr>
          <p:cNvPr id="30" name="文字方塊 65"/>
          <p:cNvSpPr txBox="1"/>
          <p:nvPr/>
        </p:nvSpPr>
        <p:spPr>
          <a:xfrm>
            <a:off x="10109807" y="2954490"/>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E74692"/>
                </a:solidFill>
                <a:uFillTx/>
                <a:latin typeface="微軟正黑體" pitchFamily="34"/>
                <a:ea typeface="微軟正黑體" pitchFamily="34"/>
              </a:rPr>
              <a:t>協助</a:t>
            </a:r>
          </a:p>
        </p:txBody>
      </p:sp>
      <p:sp>
        <p:nvSpPr>
          <p:cNvPr id="31" name="文字方塊 66"/>
          <p:cNvSpPr txBox="1"/>
          <p:nvPr/>
        </p:nvSpPr>
        <p:spPr>
          <a:xfrm>
            <a:off x="9834051" y="989682"/>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D873C0"/>
                </a:solidFill>
                <a:uFillTx/>
                <a:latin typeface="微軟正黑體" pitchFamily="34"/>
                <a:ea typeface="微軟正黑體" pitchFamily="34"/>
              </a:rPr>
              <a:t>協助</a:t>
            </a:r>
          </a:p>
        </p:txBody>
      </p:sp>
      <p:sp>
        <p:nvSpPr>
          <p:cNvPr id="32" name="文字方塊 72"/>
          <p:cNvSpPr txBox="1"/>
          <p:nvPr/>
        </p:nvSpPr>
        <p:spPr>
          <a:xfrm>
            <a:off x="9878500" y="4900873"/>
            <a:ext cx="518153" cy="246220"/>
          </a:xfrm>
          <a:prstGeom prst="rect">
            <a:avLst/>
          </a:prstGeom>
          <a:noFill/>
          <a:ln>
            <a:noFill/>
          </a:ln>
        </p:spPr>
        <p:txBody>
          <a:bodyPr vert="horz" wrap="square" lIns="0" tIns="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zh-TW" sz="1600" b="1" i="0" u="none" strike="noStrike" kern="1200" cap="none" spc="0" baseline="0">
                <a:solidFill>
                  <a:srgbClr val="C4206E"/>
                </a:solidFill>
                <a:uFillTx/>
                <a:latin typeface="微軟正黑體" pitchFamily="34"/>
                <a:ea typeface="微軟正黑體" pitchFamily="34"/>
              </a:rPr>
              <a:t>協助</a:t>
            </a:r>
          </a:p>
        </p:txBody>
      </p:sp>
      <p:sp>
        <p:nvSpPr>
          <p:cNvPr id="36" name="投影片編號版面配置區 1"/>
          <p:cNvSpPr txBox="1"/>
          <p:nvPr/>
        </p:nvSpPr>
        <p:spPr>
          <a:xfrm>
            <a:off x="9363071" y="6403972"/>
            <a:ext cx="2743200" cy="365129"/>
          </a:xfrm>
          <a:prstGeom prst="rect">
            <a:avLst/>
          </a:prstGeom>
          <a:noFill/>
          <a:ln>
            <a:noFill/>
          </a:ln>
        </p:spPr>
        <p:txBody>
          <a:bodyPr vert="horz" wrap="square" lIns="91440" tIns="45720" rIns="91440" bIns="45720" anchor="ctr"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0ED21F0-0E4F-46D6-B9C4-38443606090F}" type="slidenum">
              <a:t>9</a:t>
            </a:fld>
            <a:endParaRPr lang="en-US" sz="1600" b="1" i="0" u="none" strike="noStrike" kern="1200" cap="none" spc="0" baseline="0">
              <a:solidFill>
                <a:srgbClr val="898989"/>
              </a:solidFill>
              <a:uFillTx/>
              <a:latin typeface="微軟正黑體" pitchFamily="34"/>
              <a:ea typeface="微軟正黑體" pitchFamily="34"/>
            </a:endParaRPr>
          </a:p>
        </p:txBody>
      </p:sp>
    </p:spTree>
    <p:extLst>
      <p:ext uri="{BB962C8B-B14F-4D97-AF65-F5344CB8AC3E}">
        <p14:creationId xmlns:p14="http://schemas.microsoft.com/office/powerpoint/2010/main" val="40719515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30">
      <a:majorFont>
        <a:latin typeface="The Serif Hand Black"/>
        <a:ea typeface=""/>
        <a:cs typeface=""/>
      </a:majorFont>
      <a:minorFont>
        <a:latin typeface="The Hand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48167014_TF00621257_Win32" id="{F5254576-C63D-4150-8C4E-C3889FE78C17}" vid="{18E76710-A723-427D-842E-23247D9AB833}"/>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3D2896BB-5566-4403-84AA-2FD10D9622B9}">
  <ds:schemaRefs>
    <ds:schemaRef ds:uri="http://schemas.microsoft.com/sharepoint/v3/contenttype/forms"/>
  </ds:schemaRefs>
</ds:datastoreItem>
</file>

<file path=customXml/itemProps2.xml><?xml version="1.0" encoding="utf-8"?>
<ds:datastoreItem xmlns:ds="http://schemas.openxmlformats.org/officeDocument/2006/customXml" ds:itemID="{9CFB608F-E2ED-4AA5-B472-3C2C89444F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FA8DA88-2D67-4B30-8205-C5207871128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草圖簡報</Template>
  <TotalTime>175</TotalTime>
  <Words>2957</Words>
  <Application>Microsoft Office PowerPoint</Application>
  <PresentationFormat>自訂</PresentationFormat>
  <Paragraphs>350</Paragraphs>
  <Slides>34</Slides>
  <Notes>14</Notes>
  <HiddenSlides>0</HiddenSlides>
  <MMClips>0</MMClips>
  <ScaleCrop>false</ScaleCrop>
  <HeadingPairs>
    <vt:vector size="4" baseType="variant">
      <vt:variant>
        <vt:lpstr>佈景主題</vt:lpstr>
      </vt:variant>
      <vt:variant>
        <vt:i4>1</vt:i4>
      </vt:variant>
      <vt:variant>
        <vt:lpstr>投影片標題</vt:lpstr>
      </vt:variant>
      <vt:variant>
        <vt:i4>34</vt:i4>
      </vt:variant>
    </vt:vector>
  </HeadingPairs>
  <TitlesOfParts>
    <vt:vector size="35" baseType="lpstr">
      <vt:lpstr>SketchyVTI</vt:lpstr>
      <vt:lpstr>兒少保護 談網絡的分工與合作</vt:lpstr>
      <vt:lpstr>主題</vt:lpstr>
      <vt:lpstr>主題一</vt:lpstr>
      <vt:lpstr>社會處：三級介入的概念</vt:lpstr>
      <vt:lpstr>兒少保護案件的處理程序</vt:lpstr>
      <vt:lpstr>兒少保護及兒少性剝削資源佈建情形(1/2) </vt:lpstr>
      <vt:lpstr>兒少保護及兒少性剝削之策進作為(2/2)</vt:lpstr>
      <vt:lpstr>脆弱家庭的處理程序</vt:lpstr>
      <vt:lpstr>PowerPoint 簡報</vt:lpstr>
      <vt:lpstr>脆弱家庭個案服務網絡連結</vt:lpstr>
      <vt:lpstr>PowerPoint 簡報</vt:lpstr>
      <vt:lpstr>主題二</vt:lpstr>
      <vt:lpstr>PowerPoint 簡報</vt:lpstr>
      <vt:lpstr>共案合作的重點 </vt:lpstr>
      <vt:lpstr>反思-以中輟生輔導為例 你的期待不是我的期待</vt:lpstr>
      <vt:lpstr>追根究柢-找出社工與老師的觀念差異來源</vt:lpstr>
      <vt:lpstr>追根究柢2-找出社工與老師的觀念差異來源</vt:lpstr>
      <vt:lpstr>主題三</vt:lpstr>
      <vt:lpstr>教育人員是兒少保護網絡一員</vt:lpstr>
      <vt:lpstr>兒少保護的類型</vt:lpstr>
      <vt:lpstr>PowerPoint 簡報</vt:lpstr>
      <vt:lpstr>通報提醒：統一由關懷E起來通報</vt:lpstr>
      <vt:lpstr>通報案情要寫些什麼</vt:lpstr>
      <vt:lpstr>主題四</vt:lpstr>
      <vt:lpstr>回答老師們對於社工類型的疑惑</vt:lpstr>
      <vt:lpstr>常見的社政資源(兒保篇)</vt:lpstr>
      <vt:lpstr>常見的社政資源(脆家篇)</vt:lpstr>
      <vt:lpstr>PowerPoint 簡報</vt:lpstr>
      <vt:lpstr>目睹兒少的處理</vt:lpstr>
      <vt:lpstr>學校轉知的機制</vt:lpstr>
      <vt:lpstr>輔導原則</vt:lpstr>
      <vt:lpstr>Ｑ＆Ａ</vt:lpstr>
      <vt:lpstr>區域家庭福利服務中心聯繫方式</vt:lpstr>
      <vt:lpstr>想要讓事情有個起頭，只要停止說話，然後開始做事就好了。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兒少保護 談網絡的分工與合作</dc:title>
  <dc:creator>Chi-An Chen</dc:creator>
  <cp:lastModifiedBy>user</cp:lastModifiedBy>
  <cp:revision>12</cp:revision>
  <dcterms:created xsi:type="dcterms:W3CDTF">2022-02-28T11:29:38Z</dcterms:created>
  <dcterms:modified xsi:type="dcterms:W3CDTF">2022-03-09T08:30:08Z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